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Lst>
  <p:sldSz cx="18288000" cy="10287000"/>
  <p:notesSz cx="6858000" cy="9144000"/>
  <p:embeddedFontLst>
    <p:embeddedFont>
      <p:font typeface="Gill Sans MT" panose="020B0502020104020203" pitchFamily="34" charset="0"/>
      <p:regular r:id="rId32"/>
      <p:bold r:id="rId33"/>
      <p:italic r:id="rId34"/>
      <p:boldItalic r:id="rId35"/>
    </p:embeddedFont>
    <p:embeddedFont>
      <p:font typeface="Lato Bold" panose="020F0802020204030203" pitchFamily="34" charset="0"/>
      <p:regular r:id="rId36"/>
      <p:bold r:id="rId37"/>
    </p:embeddedFont>
    <p:embeddedFont>
      <p:font typeface="League Spartan" panose="020B0604020202020204" charset="0"/>
      <p:regular r:id="rId38"/>
    </p:embeddedFont>
    <p:embeddedFont>
      <p:font typeface="Poppins" panose="00000500000000000000" pitchFamily="2" charset="0"/>
      <p:regular r:id="rId39"/>
      <p:bold r:id="rId40"/>
      <p:italic r:id="rId41"/>
      <p:boldItalic r:id="rId42"/>
    </p:embeddedFont>
    <p:embeddedFont>
      <p:font typeface="Segoe UI" panose="020B0502040204020203" pitchFamily="34" charset="0"/>
      <p:regular r:id="rId43"/>
      <p:bold r:id="rId44"/>
      <p:italic r:id="rId45"/>
      <p:boldItalic r:id="rId46"/>
    </p:embeddedFont>
    <p:embeddedFont>
      <p:font typeface="Times New Roman Bold" panose="02020803070505020304" pitchFamily="18" charset="0"/>
      <p:regular r:id="rId47"/>
      <p:bold r:id="rId48"/>
    </p:embeddedFont>
    <p:embeddedFont>
      <p:font typeface="Times New Roman Bold Italics" panose="020B0604020202020204" charset="0"/>
      <p:regular r:id="rId49"/>
    </p:embeddedFont>
    <p:embeddedFont>
      <p:font typeface="Times New Roman Italics" panose="020B0604020202020204" charset="0"/>
      <p:regular r:id="rId5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3.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26669" y="1203448"/>
            <a:ext cx="12955610" cy="3812147"/>
          </a:xfrm>
        </p:spPr>
        <p:txBody>
          <a:bodyPr bIns="0" anchor="b">
            <a:normAutofit/>
          </a:bodyPr>
          <a:lstStyle>
            <a:lvl1pPr algn="l">
              <a:defRPr sz="9900"/>
            </a:lvl1pPr>
          </a:lstStyle>
          <a:p>
            <a:r>
              <a:rPr lang="en-US"/>
              <a:t>Click to edit Master title style</a:t>
            </a:r>
            <a:endParaRPr lang="en-US" dirty="0"/>
          </a:p>
        </p:txBody>
      </p:sp>
      <p:sp>
        <p:nvSpPr>
          <p:cNvPr id="3" name="Subtitle 2"/>
          <p:cNvSpPr>
            <a:spLocks noGrp="1"/>
          </p:cNvSpPr>
          <p:nvPr>
            <p:ph type="subTitle" idx="1"/>
          </p:nvPr>
        </p:nvSpPr>
        <p:spPr>
          <a:xfrm>
            <a:off x="3626670" y="5296807"/>
            <a:ext cx="12955608" cy="1466432"/>
          </a:xfrm>
        </p:spPr>
        <p:txBody>
          <a:bodyPr tIns="91440" bIns="91440">
            <a:normAutofit/>
          </a:bodyPr>
          <a:lstStyle>
            <a:lvl1pPr marL="0" indent="0" algn="l">
              <a:buNone/>
              <a:defRPr sz="2700" b="0" cap="all" baseline="0">
                <a:solidFill>
                  <a:schemeClr val="tx1"/>
                </a:solidFill>
              </a:defRPr>
            </a:lvl1pPr>
            <a:lvl2pPr marL="685800" indent="0" algn="ctr">
              <a:buNone/>
              <a:defRPr sz="27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a:xfrm>
            <a:off x="3624751" y="493961"/>
            <a:ext cx="7460873" cy="463802"/>
          </a:xfrm>
        </p:spPr>
        <p:txBody>
          <a:bodyPr/>
          <a:lstStyle/>
          <a:p>
            <a:endParaRPr lang="en-US"/>
          </a:p>
        </p:txBody>
      </p:sp>
      <p:sp>
        <p:nvSpPr>
          <p:cNvPr id="6" name="Slide Number Placeholder 5"/>
          <p:cNvSpPr>
            <a:spLocks noGrp="1"/>
          </p:cNvSpPr>
          <p:nvPr>
            <p:ph type="sldNum" sz="quarter" idx="12"/>
          </p:nvPr>
        </p:nvSpPr>
        <p:spPr>
          <a:xfrm>
            <a:off x="2156497" y="1198460"/>
            <a:ext cx="1216529" cy="755367"/>
          </a:xfrm>
        </p:spPr>
        <p:txBody>
          <a:bodyPr/>
          <a:lstStyle/>
          <a:p>
            <a:fld id="{B6F15528-21DE-4FAA-801E-634DDDAF4B2B}" type="slidenum">
              <a:rPr lang="en-US" smtClean="0"/>
              <a:pPr/>
              <a:t>‹#›</a:t>
            </a:fld>
            <a:endParaRPr lang="en-US"/>
          </a:p>
        </p:txBody>
      </p:sp>
      <p:cxnSp>
        <p:nvCxnSpPr>
          <p:cNvPr id="15" name="Straight Connector 14"/>
          <p:cNvCxnSpPr/>
          <p:nvPr/>
        </p:nvCxnSpPr>
        <p:spPr>
          <a:xfrm>
            <a:off x="3626670" y="5292813"/>
            <a:ext cx="1295560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42399652"/>
      </p:ext>
    </p:extLst>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26" name="Straight Connector 25"/>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73316344"/>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158667" y="1198460"/>
            <a:ext cx="2423613" cy="6989834"/>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167008" y="1198460"/>
            <a:ext cx="11743245" cy="69898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14158667" y="1198460"/>
            <a:ext cx="0" cy="6989834"/>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7636129"/>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33" name="Straight Connector 32"/>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16564340"/>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81359" y="2634195"/>
            <a:ext cx="12964731" cy="2831925"/>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2181359" y="5709293"/>
            <a:ext cx="12945669" cy="1519394"/>
          </a:xfrm>
        </p:spPr>
        <p:txBody>
          <a:bodyPr tIns="91440">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181359" y="5707478"/>
            <a:ext cx="1294566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06264879"/>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73826" y="1207334"/>
            <a:ext cx="14408453" cy="158895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170997" y="3016318"/>
            <a:ext cx="6967728" cy="5172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0657" y="3026015"/>
            <a:ext cx="6967728" cy="5162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35" name="Straight Connector 34"/>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93110181"/>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0787" y="1206245"/>
            <a:ext cx="14411492" cy="158447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170787" y="3029324"/>
            <a:ext cx="6967728" cy="1202915"/>
          </a:xfrm>
        </p:spPr>
        <p:txBody>
          <a:bodyPr anchor="b">
            <a:normAutofit/>
          </a:bodyPr>
          <a:lstStyle>
            <a:lvl1pPr marL="0" indent="0">
              <a:lnSpc>
                <a:spcPct val="100000"/>
              </a:lnSpc>
              <a:buNone/>
              <a:defRPr sz="3300" b="0" cap="all"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2170787" y="4236404"/>
            <a:ext cx="6967728" cy="39666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18543" y="3034505"/>
            <a:ext cx="6967728" cy="1203356"/>
          </a:xfrm>
        </p:spPr>
        <p:txBody>
          <a:bodyPr anchor="b">
            <a:normAutofit/>
          </a:bodyPr>
          <a:lstStyle>
            <a:lvl1pPr marL="0" indent="0">
              <a:lnSpc>
                <a:spcPct val="100000"/>
              </a:lnSpc>
              <a:buNone/>
              <a:defRPr sz="3300" b="0" cap="all"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618543" y="4232237"/>
            <a:ext cx="6967728" cy="3956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2/28/2024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29" name="Straight Connector 28"/>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3472562"/>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2/28/2024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25" name="Straight Connector 24"/>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40448922"/>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41611204"/>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7007" y="1198460"/>
            <a:ext cx="4909649" cy="3370676"/>
          </a:xfrm>
        </p:spPr>
        <p:txBody>
          <a:bodyPr anchor="b">
            <a:normAutofit/>
          </a:bodyPr>
          <a:lstStyle>
            <a:lvl1pPr algn="l">
              <a:defRPr sz="3600"/>
            </a:lvl1pPr>
          </a:lstStyle>
          <a:p>
            <a:r>
              <a:rPr lang="en-US"/>
              <a:t>Click to edit Master title style</a:t>
            </a:r>
            <a:endParaRPr lang="en-US" dirty="0"/>
          </a:p>
        </p:txBody>
      </p:sp>
      <p:sp>
        <p:nvSpPr>
          <p:cNvPr id="3" name="Content Placeholder 2"/>
          <p:cNvSpPr>
            <a:spLocks noGrp="1"/>
          </p:cNvSpPr>
          <p:nvPr>
            <p:ph idx="1"/>
          </p:nvPr>
        </p:nvSpPr>
        <p:spPr>
          <a:xfrm>
            <a:off x="7565571" y="1198461"/>
            <a:ext cx="9018705" cy="6988239"/>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167007" y="4808237"/>
            <a:ext cx="4912520" cy="3372272"/>
          </a:xfrm>
        </p:spPr>
        <p:txBody>
          <a:bodyPr/>
          <a:lstStyle>
            <a:lvl1pPr marL="0" indent="0" algn="l">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17" name="Straight Connector 16"/>
          <p:cNvCxnSpPr/>
          <p:nvPr/>
        </p:nvCxnSpPr>
        <p:spPr>
          <a:xfrm>
            <a:off x="2172420" y="4808237"/>
            <a:ext cx="49042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18761115"/>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1216081" y="723256"/>
            <a:ext cx="6111800" cy="7723652"/>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176809" y="1694270"/>
            <a:ext cx="8298492" cy="2745876"/>
          </a:xfrm>
        </p:spPr>
        <p:txBody>
          <a:bodyPr anchor="b">
            <a:normAutofit/>
          </a:bodyPr>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186584" y="1683814"/>
            <a:ext cx="4186757" cy="5799491"/>
          </a:xfrm>
          <a:solidFill>
            <a:schemeClr val="bg1">
              <a:lumMod val="85000"/>
            </a:schemeClr>
          </a:solidFill>
          <a:ln w="9525" cap="sq">
            <a:noFill/>
            <a:miter lim="800000"/>
          </a:ln>
          <a:effectLst/>
        </p:spPr>
        <p:txBody>
          <a:bodyPr anchor="t"/>
          <a:lstStyle>
            <a:lvl1pPr marL="0" indent="0" algn="ctr">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2175494" y="4718988"/>
            <a:ext cx="8286606" cy="3005613"/>
          </a:xfrm>
        </p:spPr>
        <p:txBody>
          <a:bodyPr>
            <a:normAutofit/>
          </a:bodyPr>
          <a:lstStyle>
            <a:lvl1pPr marL="0" indent="0" algn="l">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2171074" y="8204785"/>
            <a:ext cx="8291027" cy="480185"/>
          </a:xfrm>
        </p:spPr>
        <p:txBody>
          <a:bodyPr/>
          <a:lstStyle>
            <a:lvl1pPr algn="l">
              <a:defRPr/>
            </a:lvl1pPr>
          </a:lstStyle>
          <a:p>
            <a:fld id="{1D8BD707-D9CF-40AE-B4C6-C98DA3205C09}" type="datetimeFigureOut">
              <a:rPr lang="en-US" smtClean="0"/>
              <a:pPr/>
              <a:t>2/28/2024</a:t>
            </a:fld>
            <a:endParaRPr lang="en-US"/>
          </a:p>
        </p:txBody>
      </p:sp>
      <p:sp>
        <p:nvSpPr>
          <p:cNvPr id="6" name="Footer Placeholder 5"/>
          <p:cNvSpPr>
            <a:spLocks noGrp="1"/>
          </p:cNvSpPr>
          <p:nvPr>
            <p:ph type="ftr" sz="quarter" idx="11"/>
          </p:nvPr>
        </p:nvSpPr>
        <p:spPr>
          <a:xfrm>
            <a:off x="2171073" y="477961"/>
            <a:ext cx="8311506" cy="481397"/>
          </a:xfr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31" name="Straight Connector 30"/>
          <p:cNvCxnSpPr/>
          <p:nvPr/>
        </p:nvCxnSpPr>
        <p:spPr>
          <a:xfrm>
            <a:off x="2171074" y="4715408"/>
            <a:ext cx="829102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49228921"/>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3029215"/>
            <a:ext cx="18288000" cy="615891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9189720"/>
            <a:ext cx="18288000" cy="1114425"/>
          </a:xfrm>
          <a:prstGeom prst="rect">
            <a:avLst/>
          </a:prstGeom>
        </p:spPr>
      </p:pic>
      <p:sp>
        <p:nvSpPr>
          <p:cNvPr id="2" name="Title Placeholder 1"/>
          <p:cNvSpPr>
            <a:spLocks noGrp="1"/>
          </p:cNvSpPr>
          <p:nvPr>
            <p:ph type="title"/>
          </p:nvPr>
        </p:nvSpPr>
        <p:spPr>
          <a:xfrm>
            <a:off x="2177369" y="1206779"/>
            <a:ext cx="14404913" cy="157385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177369" y="3023599"/>
            <a:ext cx="14404913" cy="5175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31208" y="495555"/>
            <a:ext cx="5251073" cy="463802"/>
          </a:xfrm>
          <a:prstGeom prst="rect">
            <a:avLst/>
          </a:prstGeom>
        </p:spPr>
        <p:txBody>
          <a:bodyPr vert="horz" lIns="91440" tIns="45720" rIns="91440" bIns="45720" rtlCol="0" anchor="ctr"/>
          <a:lstStyle>
            <a:lvl1pPr algn="r">
              <a:defRPr sz="1500">
                <a:solidFill>
                  <a:schemeClr val="tx1">
                    <a:tint val="75000"/>
                  </a:schemeClr>
                </a:solidFill>
              </a:defRPr>
            </a:lvl1pPr>
          </a:lstStyle>
          <a:p>
            <a:fld id="{1D8BD707-D9CF-40AE-B4C6-C98DA3205C09}" type="datetimeFigureOut">
              <a:rPr lang="en-US" smtClean="0"/>
              <a:pPr/>
              <a:t>2/28/2024</a:t>
            </a:fld>
            <a:endParaRPr lang="en-US"/>
          </a:p>
        </p:txBody>
      </p:sp>
      <p:sp>
        <p:nvSpPr>
          <p:cNvPr id="5" name="Footer Placeholder 4"/>
          <p:cNvSpPr>
            <a:spLocks noGrp="1"/>
          </p:cNvSpPr>
          <p:nvPr>
            <p:ph type="ftr" sz="quarter" idx="3"/>
          </p:nvPr>
        </p:nvSpPr>
        <p:spPr>
          <a:xfrm>
            <a:off x="2177369" y="493961"/>
            <a:ext cx="8908254" cy="463802"/>
          </a:xfrm>
          <a:prstGeom prst="rect">
            <a:avLst/>
          </a:prstGeom>
        </p:spPr>
        <p:txBody>
          <a:bodyPr vert="horz" lIns="91440" tIns="45720" rIns="91440" bIns="45720" rtlCol="0" anchor="ctr"/>
          <a:lstStyle>
            <a:lvl1pPr algn="l">
              <a:defRPr sz="1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0091" y="1198460"/>
            <a:ext cx="1216529" cy="755367"/>
          </a:xfrm>
          <a:prstGeom prst="rect">
            <a:avLst/>
          </a:prstGeom>
        </p:spPr>
        <p:txBody>
          <a:bodyPr vert="horz" lIns="91440" tIns="45720" rIns="91440" bIns="45720" rtlCol="0" anchor="t"/>
          <a:lstStyle>
            <a:lvl1pPr algn="r">
              <a:defRPr sz="4200">
                <a:solidFill>
                  <a:schemeClr val="accent1"/>
                </a:solidFill>
              </a:defRPr>
            </a:lvl1pPr>
          </a:lstStyle>
          <a:p>
            <a:fld id="{B6F15528-21DE-4FAA-801E-634DDDAF4B2B}" type="slidenum">
              <a:rPr lang="en-US" smtClean="0"/>
              <a:pPr/>
              <a:t>‹#›</a:t>
            </a:fld>
            <a:endParaRPr lang="en-US"/>
          </a:p>
        </p:txBody>
      </p:sp>
      <p:cxnSp>
        <p:nvCxnSpPr>
          <p:cNvPr id="10" name="Straight Connector 9"/>
          <p:cNvCxnSpPr/>
          <p:nvPr/>
        </p:nvCxnSpPr>
        <p:spPr>
          <a:xfrm>
            <a:off x="0" y="9192620"/>
            <a:ext cx="18288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10259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slow">
    <p:wipe dir="r"/>
  </p:transition>
  <p:txStyles>
    <p:titleStyle>
      <a:lvl1pPr algn="l" defTabSz="1371600" rtl="0" eaLnBrk="1" latinLnBrk="0" hangingPunct="1">
        <a:lnSpc>
          <a:spcPct val="90000"/>
        </a:lnSpc>
        <a:spcBef>
          <a:spcPct val="0"/>
        </a:spcBef>
        <a:buNone/>
        <a:defRPr sz="4800" b="0" i="0" kern="1200" cap="all">
          <a:solidFill>
            <a:schemeClr val="tx1"/>
          </a:solidFill>
          <a:effectLst/>
          <a:latin typeface="+mj-lt"/>
          <a:ea typeface="+mj-ea"/>
          <a:cs typeface="+mj-cs"/>
        </a:defRPr>
      </a:lvl1pPr>
    </p:titleStyle>
    <p:bodyStyle>
      <a:lvl1pPr marL="342900" indent="-342900" algn="l" defTabSz="1371600" rtl="0" eaLnBrk="1" latinLnBrk="0" hangingPunct="1">
        <a:lnSpc>
          <a:spcPct val="120000"/>
        </a:lnSpc>
        <a:spcBef>
          <a:spcPts val="1500"/>
        </a:spcBef>
        <a:buClr>
          <a:schemeClr val="accent1"/>
        </a:buClr>
        <a:buSzPct val="100000"/>
        <a:buFont typeface="Arial" panose="020B0604020202020204" pitchFamily="34" charset="0"/>
        <a:buChar char="•"/>
        <a:defRPr sz="3000" kern="1200">
          <a:solidFill>
            <a:schemeClr val="tx1"/>
          </a:solidFill>
          <a:effectLst/>
          <a:latin typeface="+mn-lt"/>
          <a:ea typeface="+mn-ea"/>
          <a:cs typeface="+mn-cs"/>
        </a:defRPr>
      </a:lvl1pPr>
      <a:lvl2pPr marL="1028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700" kern="1200" cap="none" baseline="0">
          <a:solidFill>
            <a:schemeClr val="tx1"/>
          </a:solidFill>
          <a:effectLst/>
          <a:latin typeface="+mn-lt"/>
          <a:ea typeface="+mn-ea"/>
          <a:cs typeface="+mn-cs"/>
        </a:defRPr>
      </a:lvl2pPr>
      <a:lvl3pPr marL="1714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3pPr>
      <a:lvl4pPr marL="2400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100" kern="1200" cap="none" baseline="0">
          <a:solidFill>
            <a:schemeClr val="tx1"/>
          </a:solidFill>
          <a:effectLst/>
          <a:latin typeface="+mn-lt"/>
          <a:ea typeface="+mn-ea"/>
          <a:cs typeface="+mn-cs"/>
        </a:defRPr>
      </a:lvl4pPr>
      <a:lvl5pPr marL="30861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5pPr>
      <a:lvl6pPr marL="37719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6pPr>
      <a:lvl7pPr marL="4457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7pPr>
      <a:lvl8pPr marL="5143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8pPr>
      <a:lvl9pPr marL="5829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1000"/>
            </a:blip>
            <a:stretch>
              <a:fillRect l="-20312" r="-20312"/>
            </a:stretch>
          </a:blipFill>
        </p:spPr>
        <p:txBody>
          <a:bodyPr/>
          <a:lstStyle/>
          <a:p>
            <a:endParaRPr lang="en-IN"/>
          </a:p>
        </p:txBody>
      </p:sp>
      <p:grpSp>
        <p:nvGrpSpPr>
          <p:cNvPr id="3" name="Group 3"/>
          <p:cNvGrpSpPr/>
          <p:nvPr/>
        </p:nvGrpSpPr>
        <p:grpSpPr>
          <a:xfrm>
            <a:off x="0" y="0"/>
            <a:ext cx="3086100" cy="10287000"/>
            <a:chOff x="0" y="0"/>
            <a:chExt cx="812800" cy="2709333"/>
          </a:xfrm>
          <a:solidFill>
            <a:schemeClr val="accent6">
              <a:lumMod val="75000"/>
            </a:schemeClr>
          </a:solidFill>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grpFill/>
          </p:spPr>
          <p:txBody>
            <a:bodyPr/>
            <a:lstStyle/>
            <a:p>
              <a:endParaRPr lang="en-IN"/>
            </a:p>
          </p:txBody>
        </p:sp>
        <p:sp>
          <p:nvSpPr>
            <p:cNvPr id="5" name="TextBox 5"/>
            <p:cNvSpPr txBox="1"/>
            <p:nvPr/>
          </p:nvSpPr>
          <p:spPr>
            <a:xfrm>
              <a:off x="0" y="-47625"/>
              <a:ext cx="812800" cy="2756958"/>
            </a:xfrm>
            <a:prstGeom prst="rect">
              <a:avLst/>
            </a:prstGeom>
            <a:grpFill/>
          </p:spPr>
          <p:txBody>
            <a:bodyPr lIns="50800" tIns="50800" rIns="50800" bIns="50800" rtlCol="0" anchor="ctr"/>
            <a:lstStyle/>
            <a:p>
              <a:pPr algn="ctr">
                <a:lnSpc>
                  <a:spcPts val="2659"/>
                </a:lnSpc>
              </a:pPr>
              <a:endParaRPr/>
            </a:p>
          </p:txBody>
        </p:sp>
      </p:grpSp>
      <p:sp>
        <p:nvSpPr>
          <p:cNvPr id="6" name="TextBox 6"/>
          <p:cNvSpPr txBox="1"/>
          <p:nvPr/>
        </p:nvSpPr>
        <p:spPr>
          <a:xfrm>
            <a:off x="3356168" y="2496934"/>
            <a:ext cx="13903132" cy="2829102"/>
          </a:xfrm>
          <a:prstGeom prst="rect">
            <a:avLst/>
          </a:prstGeom>
        </p:spPr>
        <p:txBody>
          <a:bodyPr lIns="0" tIns="0" rIns="0" bIns="0" rtlCol="0" anchor="t">
            <a:spAutoFit/>
          </a:bodyPr>
          <a:lstStyle/>
          <a:p>
            <a:pPr>
              <a:lnSpc>
                <a:spcPts val="11332"/>
              </a:lnSpc>
              <a:spcBef>
                <a:spcPct val="0"/>
              </a:spcBef>
            </a:pPr>
            <a:r>
              <a:rPr lang="en-US" sz="8094">
                <a:solidFill>
                  <a:srgbClr val="000000"/>
                </a:solidFill>
                <a:latin typeface="Lato Bold"/>
              </a:rPr>
              <a:t>HOUSEKEEPER SCHEDULING SYSTEM</a:t>
            </a:r>
          </a:p>
        </p:txBody>
      </p:sp>
      <p:sp>
        <p:nvSpPr>
          <p:cNvPr id="7" name="AutoShape 7"/>
          <p:cNvSpPr/>
          <p:nvPr/>
        </p:nvSpPr>
        <p:spPr>
          <a:xfrm flipV="1">
            <a:off x="3648322" y="5611372"/>
            <a:ext cx="9687995" cy="20505"/>
          </a:xfrm>
          <a:prstGeom prst="line">
            <a:avLst/>
          </a:prstGeom>
          <a:ln w="38100" cap="flat">
            <a:solidFill>
              <a:srgbClr val="000000"/>
            </a:solidFill>
            <a:prstDash val="solid"/>
            <a:headEnd type="none" w="sm" len="sm"/>
            <a:tailEnd type="none" w="sm" len="sm"/>
          </a:ln>
        </p:spPr>
        <p:txBody>
          <a:bodyPr/>
          <a:lstStyle/>
          <a:p>
            <a:endParaRPr lang="en-IN"/>
          </a:p>
        </p:txBody>
      </p:sp>
      <p:sp>
        <p:nvSpPr>
          <p:cNvPr id="8" name="Freeform 8"/>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9" name="TextBox 9"/>
          <p:cNvSpPr txBox="1"/>
          <p:nvPr/>
        </p:nvSpPr>
        <p:spPr>
          <a:xfrm>
            <a:off x="3648322" y="5962793"/>
            <a:ext cx="9215215" cy="841813"/>
          </a:xfrm>
          <a:prstGeom prst="rect">
            <a:avLst/>
          </a:prstGeom>
        </p:spPr>
        <p:txBody>
          <a:bodyPr lIns="0" tIns="0" rIns="0" bIns="0" rtlCol="0" anchor="t">
            <a:spAutoFit/>
          </a:bodyPr>
          <a:lstStyle/>
          <a:p>
            <a:pPr>
              <a:lnSpc>
                <a:spcPts val="3379"/>
              </a:lnSpc>
            </a:pPr>
            <a:r>
              <a:rPr lang="en-US" sz="2413">
                <a:solidFill>
                  <a:srgbClr val="000000"/>
                </a:solidFill>
                <a:latin typeface="Poppins"/>
              </a:rPr>
              <a:t>Get Your Rooms Cleaned at your time with just a Click!</a:t>
            </a:r>
          </a:p>
          <a:p>
            <a:pPr>
              <a:lnSpc>
                <a:spcPts val="3379"/>
              </a:lnSpc>
              <a:spcBef>
                <a:spcPct val="0"/>
              </a:spcBef>
            </a:pPr>
            <a:endParaRPr lang="en-US" sz="2413">
              <a:solidFill>
                <a:srgbClr val="000000"/>
              </a:solidFill>
              <a:latin typeface="Poppin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a:p>
        </p:txBody>
      </p:sp>
      <p:sp>
        <p:nvSpPr>
          <p:cNvPr id="3" name="Freeform 3"/>
          <p:cNvSpPr/>
          <p:nvPr/>
        </p:nvSpPr>
        <p:spPr>
          <a:xfrm>
            <a:off x="2884576" y="2168977"/>
            <a:ext cx="10318980" cy="6767602"/>
          </a:xfrm>
          <a:custGeom>
            <a:avLst/>
            <a:gdLst/>
            <a:ahLst/>
            <a:cxnLst/>
            <a:rect l="l" t="t" r="r" b="b"/>
            <a:pathLst>
              <a:path w="10318980" h="6767602">
                <a:moveTo>
                  <a:pt x="0" y="0"/>
                </a:moveTo>
                <a:lnTo>
                  <a:pt x="10318980" y="0"/>
                </a:lnTo>
                <a:lnTo>
                  <a:pt x="10318980" y="6767602"/>
                </a:lnTo>
                <a:lnTo>
                  <a:pt x="0" y="6767602"/>
                </a:lnTo>
                <a:lnTo>
                  <a:pt x="0" y="0"/>
                </a:lnTo>
                <a:close/>
              </a:path>
            </a:pathLst>
          </a:custGeom>
          <a:blipFill>
            <a:blip r:embed="rId3"/>
            <a:stretch>
              <a:fillRect l="-1395" t="-46" b="-46"/>
            </a:stretch>
          </a:blipFill>
        </p:spPr>
        <p:txBody>
          <a:bodyPr/>
          <a:lstStyle/>
          <a:p>
            <a:endParaRPr lang="en-IN"/>
          </a:p>
        </p:txBody>
      </p:sp>
      <p:sp>
        <p:nvSpPr>
          <p:cNvPr id="4" name="TextBox 4"/>
          <p:cNvSpPr txBox="1"/>
          <p:nvPr/>
        </p:nvSpPr>
        <p:spPr>
          <a:xfrm>
            <a:off x="1576229" y="579830"/>
            <a:ext cx="9606972" cy="828304"/>
          </a:xfrm>
          <a:prstGeom prst="rect">
            <a:avLst/>
          </a:prstGeom>
        </p:spPr>
        <p:txBody>
          <a:bodyPr lIns="0" tIns="0" rIns="0" bIns="0" rtlCol="0" anchor="t">
            <a:spAutoFit/>
          </a:bodyPr>
          <a:lstStyle/>
          <a:p>
            <a:pPr algn="ctr">
              <a:lnSpc>
                <a:spcPts val="6693"/>
              </a:lnSpc>
              <a:spcBef>
                <a:spcPct val="0"/>
              </a:spcBef>
            </a:pPr>
            <a:r>
              <a:rPr lang="en-US" sz="4780" u="sng" dirty="0">
                <a:solidFill>
                  <a:schemeClr val="accent6">
                    <a:lumMod val="50000"/>
                  </a:schemeClr>
                </a:solidFill>
                <a:latin typeface="League Spartan"/>
              </a:rPr>
              <a:t>PROJECT ARCHITECTURE</a:t>
            </a:r>
          </a:p>
        </p:txBody>
      </p:sp>
    </p:spTree>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a:p>
        </p:txBody>
      </p:sp>
      <p:sp>
        <p:nvSpPr>
          <p:cNvPr id="4" name="TextBox 4"/>
          <p:cNvSpPr txBox="1"/>
          <p:nvPr/>
        </p:nvSpPr>
        <p:spPr>
          <a:xfrm>
            <a:off x="640140" y="570548"/>
            <a:ext cx="3988118" cy="821055"/>
          </a:xfrm>
          <a:prstGeom prst="rect">
            <a:avLst/>
          </a:prstGeom>
        </p:spPr>
        <p:txBody>
          <a:bodyPr lIns="0" tIns="0" rIns="0" bIns="0" rtlCol="0" anchor="t">
            <a:spAutoFit/>
          </a:bodyPr>
          <a:lstStyle/>
          <a:p>
            <a:pPr algn="ctr">
              <a:lnSpc>
                <a:spcPts val="6719"/>
              </a:lnSpc>
            </a:pPr>
            <a:r>
              <a:rPr lang="en-US" sz="4000" u="sng" dirty="0">
                <a:solidFill>
                  <a:schemeClr val="accent6">
                    <a:lumMod val="50000"/>
                  </a:schemeClr>
                </a:solidFill>
                <a:latin typeface="League Spartan"/>
              </a:rPr>
              <a:t>MAIN LOGIN</a:t>
            </a:r>
          </a:p>
        </p:txBody>
      </p:sp>
      <p:pic>
        <p:nvPicPr>
          <p:cNvPr id="6" name="Picture 5">
            <a:extLst>
              <a:ext uri="{FF2B5EF4-FFF2-40B4-BE49-F238E27FC236}">
                <a16:creationId xmlns:a16="http://schemas.microsoft.com/office/drawing/2014/main" id="{11E4CD3B-B2CA-1A8F-34A4-D4FC70E0B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657350"/>
            <a:ext cx="15697200" cy="7677150"/>
          </a:xfrm>
          <a:prstGeom prst="rect">
            <a:avLst/>
          </a:prstGeom>
        </p:spPr>
      </p:pic>
    </p:spTree>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5800" y="-114300"/>
            <a:ext cx="188214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US" dirty="0"/>
          </a:p>
        </p:txBody>
      </p:sp>
      <p:sp>
        <p:nvSpPr>
          <p:cNvPr id="4" name="TextBox 4"/>
          <p:cNvSpPr txBox="1"/>
          <p:nvPr/>
        </p:nvSpPr>
        <p:spPr>
          <a:xfrm>
            <a:off x="-2589577" y="570554"/>
            <a:ext cx="11517087" cy="821042"/>
          </a:xfrm>
          <a:prstGeom prst="rect">
            <a:avLst/>
          </a:prstGeom>
        </p:spPr>
        <p:txBody>
          <a:bodyPr lIns="0" tIns="0" rIns="0" bIns="0" rtlCol="0" anchor="t">
            <a:spAutoFit/>
          </a:bodyPr>
          <a:lstStyle/>
          <a:p>
            <a:pPr algn="ctr">
              <a:lnSpc>
                <a:spcPts val="6720"/>
              </a:lnSpc>
            </a:pPr>
            <a:r>
              <a:rPr lang="en-US" sz="4000" u="sng" dirty="0">
                <a:solidFill>
                  <a:schemeClr val="accent6">
                    <a:lumMod val="50000"/>
                  </a:schemeClr>
                </a:solidFill>
                <a:latin typeface="League Spartan"/>
              </a:rPr>
              <a:t>STUDENT LOGIN</a:t>
            </a:r>
          </a:p>
        </p:txBody>
      </p:sp>
      <p:pic>
        <p:nvPicPr>
          <p:cNvPr id="6" name="Picture 5">
            <a:extLst>
              <a:ext uri="{FF2B5EF4-FFF2-40B4-BE49-F238E27FC236}">
                <a16:creationId xmlns:a16="http://schemas.microsoft.com/office/drawing/2014/main" id="{729C779C-5702-4576-33AB-92B580F543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657350"/>
            <a:ext cx="15544800" cy="7677150"/>
          </a:xfrm>
          <a:prstGeom prst="rect">
            <a:avLst/>
          </a:prstGeom>
        </p:spPr>
      </p:pic>
    </p:spTree>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a:p>
        </p:txBody>
      </p:sp>
      <p:sp>
        <p:nvSpPr>
          <p:cNvPr id="4" name="TextBox 4"/>
          <p:cNvSpPr txBox="1"/>
          <p:nvPr/>
        </p:nvSpPr>
        <p:spPr>
          <a:xfrm>
            <a:off x="576011" y="235903"/>
            <a:ext cx="7823002" cy="821055"/>
          </a:xfrm>
          <a:prstGeom prst="rect">
            <a:avLst/>
          </a:prstGeom>
        </p:spPr>
        <p:txBody>
          <a:bodyPr lIns="0" tIns="0" rIns="0" bIns="0" rtlCol="0" anchor="t">
            <a:spAutoFit/>
          </a:bodyPr>
          <a:lstStyle/>
          <a:p>
            <a:pPr algn="ctr">
              <a:lnSpc>
                <a:spcPts val="6719"/>
              </a:lnSpc>
            </a:pPr>
            <a:r>
              <a:rPr lang="en-US" sz="4000" u="sng" dirty="0">
                <a:solidFill>
                  <a:schemeClr val="accent6">
                    <a:lumMod val="50000"/>
                  </a:schemeClr>
                </a:solidFill>
                <a:latin typeface="League Spartan"/>
              </a:rPr>
              <a:t>STUDENT</a:t>
            </a:r>
            <a:r>
              <a:rPr lang="en-US" sz="4800" u="sng" dirty="0">
                <a:solidFill>
                  <a:schemeClr val="accent6">
                    <a:lumMod val="50000"/>
                  </a:schemeClr>
                </a:solidFill>
                <a:latin typeface="League Spartan"/>
              </a:rPr>
              <a:t> </a:t>
            </a:r>
            <a:r>
              <a:rPr lang="en-US" sz="4000" u="sng" dirty="0">
                <a:solidFill>
                  <a:schemeClr val="accent6">
                    <a:lumMod val="50000"/>
                  </a:schemeClr>
                </a:solidFill>
                <a:latin typeface="League Spartan"/>
              </a:rPr>
              <a:t>REGISTRATION</a:t>
            </a:r>
          </a:p>
        </p:txBody>
      </p:sp>
      <p:pic>
        <p:nvPicPr>
          <p:cNvPr id="6" name="Picture 5">
            <a:extLst>
              <a:ext uri="{FF2B5EF4-FFF2-40B4-BE49-F238E27FC236}">
                <a16:creationId xmlns:a16="http://schemas.microsoft.com/office/drawing/2014/main" id="{A36535FF-419D-66E6-4F6B-1A0868459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709737"/>
            <a:ext cx="15240000" cy="7624763"/>
          </a:xfrm>
          <a:prstGeom prst="rect">
            <a:avLst/>
          </a:prstGeom>
        </p:spPr>
      </p:pic>
    </p:spTree>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0" y="39757"/>
            <a:ext cx="17602200" cy="102489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a:p>
        </p:txBody>
      </p:sp>
      <p:sp>
        <p:nvSpPr>
          <p:cNvPr id="4" name="TextBox 4"/>
          <p:cNvSpPr txBox="1"/>
          <p:nvPr/>
        </p:nvSpPr>
        <p:spPr>
          <a:xfrm>
            <a:off x="-2708365" y="406943"/>
            <a:ext cx="13441451" cy="821055"/>
          </a:xfrm>
          <a:prstGeom prst="rect">
            <a:avLst/>
          </a:prstGeom>
        </p:spPr>
        <p:txBody>
          <a:bodyPr lIns="0" tIns="0" rIns="0" bIns="0" rtlCol="0" anchor="t">
            <a:spAutoFit/>
          </a:bodyPr>
          <a:lstStyle/>
          <a:p>
            <a:pPr algn="ctr">
              <a:lnSpc>
                <a:spcPts val="6719"/>
              </a:lnSpc>
            </a:pPr>
            <a:r>
              <a:rPr lang="en-US" sz="4000" u="sng" dirty="0">
                <a:solidFill>
                  <a:schemeClr val="accent6">
                    <a:lumMod val="50000"/>
                  </a:schemeClr>
                </a:solidFill>
                <a:latin typeface="League Spartan"/>
              </a:rPr>
              <a:t>STUDENT DASHBOARD</a:t>
            </a:r>
          </a:p>
        </p:txBody>
      </p:sp>
      <p:pic>
        <p:nvPicPr>
          <p:cNvPr id="8" name="Picture 7">
            <a:extLst>
              <a:ext uri="{FF2B5EF4-FFF2-40B4-BE49-F238E27FC236}">
                <a16:creationId xmlns:a16="http://schemas.microsoft.com/office/drawing/2014/main" id="{E1DECA89-BB47-D7A3-2BA1-A9358736F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709737"/>
            <a:ext cx="15240000" cy="7700963"/>
          </a:xfrm>
          <a:prstGeom prst="rect">
            <a:avLst/>
          </a:prstGeom>
        </p:spPr>
      </p:pic>
    </p:spTree>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a:p>
        </p:txBody>
      </p:sp>
      <p:sp>
        <p:nvSpPr>
          <p:cNvPr id="4" name="TextBox 4"/>
          <p:cNvSpPr txBox="1"/>
          <p:nvPr/>
        </p:nvSpPr>
        <p:spPr>
          <a:xfrm>
            <a:off x="1028700" y="207645"/>
            <a:ext cx="5372100" cy="829073"/>
          </a:xfrm>
          <a:prstGeom prst="rect">
            <a:avLst/>
          </a:prstGeom>
        </p:spPr>
        <p:txBody>
          <a:bodyPr wrap="square" lIns="0" tIns="0" rIns="0" bIns="0" rtlCol="0" anchor="t">
            <a:spAutoFit/>
          </a:bodyPr>
          <a:lstStyle/>
          <a:p>
            <a:pPr algn="ctr">
              <a:lnSpc>
                <a:spcPts val="6719"/>
              </a:lnSpc>
            </a:pPr>
            <a:r>
              <a:rPr lang="en-US" sz="4000" u="sng" dirty="0">
                <a:solidFill>
                  <a:schemeClr val="accent6">
                    <a:lumMod val="50000"/>
                  </a:schemeClr>
                </a:solidFill>
                <a:latin typeface="League Spartan"/>
              </a:rPr>
              <a:t>CLEAN REQUEST</a:t>
            </a:r>
          </a:p>
        </p:txBody>
      </p:sp>
      <p:pic>
        <p:nvPicPr>
          <p:cNvPr id="6" name="Picture 5">
            <a:extLst>
              <a:ext uri="{FF2B5EF4-FFF2-40B4-BE49-F238E27FC236}">
                <a16:creationId xmlns:a16="http://schemas.microsoft.com/office/drawing/2014/main" id="{CD53CE1A-B877-53CB-8834-5BE5A1B262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685924"/>
            <a:ext cx="15240000" cy="7648575"/>
          </a:xfrm>
          <a:prstGeom prst="rect">
            <a:avLst/>
          </a:prstGeom>
        </p:spPr>
      </p:pic>
    </p:spTree>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a:p>
        </p:txBody>
      </p:sp>
      <p:sp>
        <p:nvSpPr>
          <p:cNvPr id="4" name="TextBox 4"/>
          <p:cNvSpPr txBox="1"/>
          <p:nvPr/>
        </p:nvSpPr>
        <p:spPr>
          <a:xfrm>
            <a:off x="-1876850" y="570548"/>
            <a:ext cx="11517087" cy="821055"/>
          </a:xfrm>
          <a:prstGeom prst="rect">
            <a:avLst/>
          </a:prstGeom>
        </p:spPr>
        <p:txBody>
          <a:bodyPr lIns="0" tIns="0" rIns="0" bIns="0" rtlCol="0" anchor="t">
            <a:spAutoFit/>
          </a:bodyPr>
          <a:lstStyle/>
          <a:p>
            <a:pPr algn="ctr">
              <a:lnSpc>
                <a:spcPts val="6719"/>
              </a:lnSpc>
            </a:pPr>
            <a:r>
              <a:rPr lang="en-US" sz="4000" u="sng" dirty="0">
                <a:solidFill>
                  <a:schemeClr val="accent6">
                    <a:lumMod val="50000"/>
                  </a:schemeClr>
                </a:solidFill>
                <a:latin typeface="League Spartan"/>
              </a:rPr>
              <a:t>STUDENT FEEDBACK</a:t>
            </a:r>
          </a:p>
        </p:txBody>
      </p:sp>
      <p:pic>
        <p:nvPicPr>
          <p:cNvPr id="6" name="Picture 5">
            <a:extLst>
              <a:ext uri="{FF2B5EF4-FFF2-40B4-BE49-F238E27FC236}">
                <a16:creationId xmlns:a16="http://schemas.microsoft.com/office/drawing/2014/main" id="{F098E88E-119A-9FB3-87DA-510161F5FA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724024"/>
            <a:ext cx="15240000" cy="7610475"/>
          </a:xfrm>
          <a:prstGeom prst="rect">
            <a:avLst/>
          </a:prstGeom>
        </p:spPr>
      </p:pic>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a:p>
        </p:txBody>
      </p:sp>
      <p:sp>
        <p:nvSpPr>
          <p:cNvPr id="4" name="TextBox 4"/>
          <p:cNvSpPr txBox="1"/>
          <p:nvPr/>
        </p:nvSpPr>
        <p:spPr>
          <a:xfrm>
            <a:off x="470537" y="570548"/>
            <a:ext cx="4517827" cy="821055"/>
          </a:xfrm>
          <a:prstGeom prst="rect">
            <a:avLst/>
          </a:prstGeom>
        </p:spPr>
        <p:txBody>
          <a:bodyPr lIns="0" tIns="0" rIns="0" bIns="0" rtlCol="0" anchor="t">
            <a:spAutoFit/>
          </a:bodyPr>
          <a:lstStyle/>
          <a:p>
            <a:pPr algn="ctr">
              <a:lnSpc>
                <a:spcPts val="6719"/>
              </a:lnSpc>
            </a:pPr>
            <a:r>
              <a:rPr lang="en-US" sz="4000" u="sng" dirty="0">
                <a:solidFill>
                  <a:schemeClr val="accent6">
                    <a:lumMod val="50000"/>
                  </a:schemeClr>
                </a:solidFill>
                <a:latin typeface="League Spartan"/>
              </a:rPr>
              <a:t>PROFILE PAGE</a:t>
            </a:r>
          </a:p>
        </p:txBody>
      </p:sp>
      <p:pic>
        <p:nvPicPr>
          <p:cNvPr id="8" name="Picture 7">
            <a:extLst>
              <a:ext uri="{FF2B5EF4-FFF2-40B4-BE49-F238E27FC236}">
                <a16:creationId xmlns:a16="http://schemas.microsoft.com/office/drawing/2014/main" id="{B46D2FE6-9CF9-8D1F-D36E-78D0307FD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704974"/>
            <a:ext cx="15240000" cy="7705726"/>
          </a:xfrm>
          <a:prstGeom prst="rect">
            <a:avLst/>
          </a:prstGeom>
        </p:spPr>
      </p:pic>
    </p:spTree>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a:p>
        </p:txBody>
      </p:sp>
      <p:sp>
        <p:nvSpPr>
          <p:cNvPr id="4" name="TextBox 4"/>
          <p:cNvSpPr txBox="1"/>
          <p:nvPr/>
        </p:nvSpPr>
        <p:spPr>
          <a:xfrm>
            <a:off x="1028700" y="207645"/>
            <a:ext cx="5279231" cy="821055"/>
          </a:xfrm>
          <a:prstGeom prst="rect">
            <a:avLst/>
          </a:prstGeom>
        </p:spPr>
        <p:txBody>
          <a:bodyPr lIns="0" tIns="0" rIns="0" bIns="0" rtlCol="0" anchor="t">
            <a:spAutoFit/>
          </a:bodyPr>
          <a:lstStyle/>
          <a:p>
            <a:pPr algn="ctr">
              <a:lnSpc>
                <a:spcPts val="6719"/>
              </a:lnSpc>
            </a:pPr>
            <a:r>
              <a:rPr lang="en-US" sz="4000" u="sng" dirty="0">
                <a:solidFill>
                  <a:schemeClr val="accent6">
                    <a:lumMod val="50000"/>
                  </a:schemeClr>
                </a:solidFill>
                <a:latin typeface="League Spartan"/>
              </a:rPr>
              <a:t>UPDATE</a:t>
            </a:r>
            <a:r>
              <a:rPr lang="en-US" sz="4800" u="sng" dirty="0">
                <a:solidFill>
                  <a:schemeClr val="accent6">
                    <a:lumMod val="50000"/>
                  </a:schemeClr>
                </a:solidFill>
                <a:latin typeface="League Spartan"/>
              </a:rPr>
              <a:t> </a:t>
            </a:r>
            <a:r>
              <a:rPr lang="en-US" sz="4000" u="sng" dirty="0">
                <a:solidFill>
                  <a:schemeClr val="accent6">
                    <a:lumMod val="50000"/>
                  </a:schemeClr>
                </a:solidFill>
                <a:latin typeface="League Spartan"/>
              </a:rPr>
              <a:t>PROFILE</a:t>
            </a:r>
          </a:p>
        </p:txBody>
      </p:sp>
      <p:pic>
        <p:nvPicPr>
          <p:cNvPr id="6" name="Picture 5">
            <a:extLst>
              <a:ext uri="{FF2B5EF4-FFF2-40B4-BE49-F238E27FC236}">
                <a16:creationId xmlns:a16="http://schemas.microsoft.com/office/drawing/2014/main" id="{501BCCD8-7494-CF24-4B77-746ED8694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685924"/>
            <a:ext cx="15240000" cy="7724775"/>
          </a:xfrm>
          <a:prstGeom prst="rect">
            <a:avLst/>
          </a:prstGeom>
        </p:spPr>
      </p:pic>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a:p>
        </p:txBody>
      </p:sp>
      <p:sp>
        <p:nvSpPr>
          <p:cNvPr id="4" name="TextBox 4"/>
          <p:cNvSpPr txBox="1"/>
          <p:nvPr/>
        </p:nvSpPr>
        <p:spPr>
          <a:xfrm>
            <a:off x="705948" y="570548"/>
            <a:ext cx="5519976" cy="821055"/>
          </a:xfrm>
          <a:prstGeom prst="rect">
            <a:avLst/>
          </a:prstGeom>
        </p:spPr>
        <p:txBody>
          <a:bodyPr lIns="0" tIns="0" rIns="0" bIns="0" rtlCol="0" anchor="t">
            <a:spAutoFit/>
          </a:bodyPr>
          <a:lstStyle/>
          <a:p>
            <a:pPr algn="ctr">
              <a:lnSpc>
                <a:spcPts val="6719"/>
              </a:lnSpc>
            </a:pPr>
            <a:r>
              <a:rPr lang="en-US" sz="4000" u="sng" dirty="0">
                <a:solidFill>
                  <a:schemeClr val="accent6">
                    <a:lumMod val="50000"/>
                  </a:schemeClr>
                </a:solidFill>
                <a:latin typeface="League Spartan"/>
              </a:rPr>
              <a:t>AFTER</a:t>
            </a:r>
            <a:r>
              <a:rPr lang="en-US" sz="4800" u="sng" dirty="0">
                <a:solidFill>
                  <a:schemeClr val="accent6">
                    <a:lumMod val="50000"/>
                  </a:schemeClr>
                </a:solidFill>
                <a:latin typeface="League Spartan"/>
              </a:rPr>
              <a:t> </a:t>
            </a:r>
            <a:r>
              <a:rPr lang="en-US" sz="4000" u="sng" dirty="0">
                <a:solidFill>
                  <a:schemeClr val="accent6">
                    <a:lumMod val="50000"/>
                  </a:schemeClr>
                </a:solidFill>
                <a:latin typeface="League Spartan"/>
              </a:rPr>
              <a:t>UPDATION</a:t>
            </a:r>
          </a:p>
        </p:txBody>
      </p:sp>
      <p:pic>
        <p:nvPicPr>
          <p:cNvPr id="6" name="Picture 5">
            <a:extLst>
              <a:ext uri="{FF2B5EF4-FFF2-40B4-BE49-F238E27FC236}">
                <a16:creationId xmlns:a16="http://schemas.microsoft.com/office/drawing/2014/main" id="{0E96E03A-BAE7-062D-82D9-72417495F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719262"/>
            <a:ext cx="15240000" cy="7691438"/>
          </a:xfrm>
          <a:prstGeom prst="rect">
            <a:avLst/>
          </a:prstGeom>
        </p:spPr>
      </p:pic>
    </p:spTree>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5815" y="114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a:p>
        </p:txBody>
      </p:sp>
      <p:grpSp>
        <p:nvGrpSpPr>
          <p:cNvPr id="3" name="Group 3"/>
          <p:cNvGrpSpPr/>
          <p:nvPr/>
        </p:nvGrpSpPr>
        <p:grpSpPr>
          <a:xfrm>
            <a:off x="388296" y="2229993"/>
            <a:ext cx="17633889" cy="2913507"/>
            <a:chOff x="0" y="0"/>
            <a:chExt cx="4644316" cy="767343"/>
          </a:xfrm>
          <a:solidFill>
            <a:schemeClr val="accent6">
              <a:lumMod val="60000"/>
              <a:lumOff val="40000"/>
            </a:schemeClr>
          </a:solidFill>
        </p:grpSpPr>
        <p:sp>
          <p:nvSpPr>
            <p:cNvPr id="4" name="Freeform 4"/>
            <p:cNvSpPr/>
            <p:nvPr/>
          </p:nvSpPr>
          <p:spPr>
            <a:xfrm>
              <a:off x="0" y="0"/>
              <a:ext cx="4644317" cy="767343"/>
            </a:xfrm>
            <a:custGeom>
              <a:avLst/>
              <a:gdLst/>
              <a:ahLst/>
              <a:cxnLst/>
              <a:rect l="l" t="t" r="r" b="b"/>
              <a:pathLst>
                <a:path w="4644317" h="767343">
                  <a:moveTo>
                    <a:pt x="0" y="0"/>
                  </a:moveTo>
                  <a:lnTo>
                    <a:pt x="4644317" y="0"/>
                  </a:lnTo>
                  <a:lnTo>
                    <a:pt x="4644317" y="767343"/>
                  </a:lnTo>
                  <a:lnTo>
                    <a:pt x="0" y="767343"/>
                  </a:lnTo>
                  <a:close/>
                </a:path>
              </a:pathLst>
            </a:custGeom>
            <a:grpFill/>
          </p:spPr>
          <p:txBody>
            <a:bodyPr/>
            <a:lstStyle/>
            <a:p>
              <a:endParaRPr lang="en-IN"/>
            </a:p>
          </p:txBody>
        </p:sp>
        <p:sp>
          <p:nvSpPr>
            <p:cNvPr id="5" name="TextBox 5"/>
            <p:cNvSpPr txBox="1"/>
            <p:nvPr/>
          </p:nvSpPr>
          <p:spPr>
            <a:xfrm>
              <a:off x="0" y="-47625"/>
              <a:ext cx="4644316" cy="814968"/>
            </a:xfrm>
            <a:prstGeom prst="rect">
              <a:avLst/>
            </a:prstGeom>
            <a:grpFill/>
          </p:spPr>
          <p:txBody>
            <a:bodyPr lIns="50800" tIns="50800" rIns="50800" bIns="50800" rtlCol="0" anchor="ctr"/>
            <a:lstStyle/>
            <a:p>
              <a:pPr algn="ctr">
                <a:lnSpc>
                  <a:spcPts val="2659"/>
                </a:lnSpc>
              </a:pPr>
              <a:endParaRPr/>
            </a:p>
          </p:txBody>
        </p:sp>
      </p:grpSp>
      <p:sp>
        <p:nvSpPr>
          <p:cNvPr id="8" name="Freeform 8"/>
          <p:cNvSpPr/>
          <p:nvPr/>
        </p:nvSpPr>
        <p:spPr>
          <a:xfrm>
            <a:off x="963335" y="3390424"/>
            <a:ext cx="2837862" cy="2930944"/>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chemeClr val="accent6">
              <a:lumMod val="75000"/>
            </a:schemeClr>
          </a:solidFill>
        </p:spPr>
        <p:txBody>
          <a:bodyPr/>
          <a:lstStyle/>
          <a:p>
            <a:endParaRPr lang="en-IN"/>
          </a:p>
        </p:txBody>
      </p:sp>
      <p:sp>
        <p:nvSpPr>
          <p:cNvPr id="11" name="Freeform 11"/>
          <p:cNvSpPr/>
          <p:nvPr/>
        </p:nvSpPr>
        <p:spPr>
          <a:xfrm>
            <a:off x="5465244" y="3430443"/>
            <a:ext cx="2823319" cy="2915924"/>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chemeClr val="accent6">
              <a:lumMod val="75000"/>
            </a:schemeClr>
          </a:solidFill>
        </p:spPr>
        <p:txBody>
          <a:bodyPr/>
          <a:lstStyle/>
          <a:p>
            <a:endParaRPr lang="en-IN"/>
          </a:p>
        </p:txBody>
      </p:sp>
      <p:sp>
        <p:nvSpPr>
          <p:cNvPr id="14" name="Freeform 14"/>
          <p:cNvSpPr/>
          <p:nvPr/>
        </p:nvSpPr>
        <p:spPr>
          <a:xfrm>
            <a:off x="9825730" y="3456833"/>
            <a:ext cx="2823319" cy="2915924"/>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chemeClr val="accent6">
              <a:lumMod val="75000"/>
            </a:schemeClr>
          </a:solidFill>
        </p:spPr>
        <p:txBody>
          <a:bodyPr/>
          <a:lstStyle/>
          <a:p>
            <a:endParaRPr lang="en-IN"/>
          </a:p>
        </p:txBody>
      </p:sp>
      <p:sp>
        <p:nvSpPr>
          <p:cNvPr id="17" name="Freeform 17"/>
          <p:cNvSpPr/>
          <p:nvPr/>
        </p:nvSpPr>
        <p:spPr>
          <a:xfrm>
            <a:off x="14325600" y="3456833"/>
            <a:ext cx="2899519" cy="2915924"/>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chemeClr val="accent6">
              <a:lumMod val="75000"/>
            </a:schemeClr>
          </a:solidFill>
        </p:spPr>
        <p:txBody>
          <a:bodyPr/>
          <a:lstStyle/>
          <a:p>
            <a:endParaRPr lang="en-IN"/>
          </a:p>
        </p:txBody>
      </p:sp>
      <p:sp>
        <p:nvSpPr>
          <p:cNvPr id="18" name="TextBox 18"/>
          <p:cNvSpPr txBox="1"/>
          <p:nvPr/>
        </p:nvSpPr>
        <p:spPr>
          <a:xfrm>
            <a:off x="-462972" y="579830"/>
            <a:ext cx="7278998" cy="828304"/>
          </a:xfrm>
          <a:prstGeom prst="rect">
            <a:avLst/>
          </a:prstGeom>
        </p:spPr>
        <p:txBody>
          <a:bodyPr lIns="0" tIns="0" rIns="0" bIns="0" rtlCol="0" anchor="t">
            <a:spAutoFit/>
          </a:bodyPr>
          <a:lstStyle/>
          <a:p>
            <a:pPr algn="ctr">
              <a:lnSpc>
                <a:spcPts val="6693"/>
              </a:lnSpc>
              <a:spcBef>
                <a:spcPct val="0"/>
              </a:spcBef>
            </a:pPr>
            <a:r>
              <a:rPr lang="en-US" sz="4780" u="sng" dirty="0">
                <a:solidFill>
                  <a:schemeClr val="accent6">
                    <a:lumMod val="50000"/>
                  </a:schemeClr>
                </a:solidFill>
                <a:latin typeface="League Spartan"/>
              </a:rPr>
              <a:t>TEAM MEMBERS</a:t>
            </a:r>
          </a:p>
        </p:txBody>
      </p:sp>
      <p:sp>
        <p:nvSpPr>
          <p:cNvPr id="19" name="TextBox 19"/>
          <p:cNvSpPr txBox="1"/>
          <p:nvPr/>
        </p:nvSpPr>
        <p:spPr>
          <a:xfrm>
            <a:off x="-462972" y="6461109"/>
            <a:ext cx="5928217" cy="909160"/>
          </a:xfrm>
          <a:prstGeom prst="rect">
            <a:avLst/>
          </a:prstGeom>
        </p:spPr>
        <p:txBody>
          <a:bodyPr lIns="0" tIns="0" rIns="0" bIns="0" rtlCol="0" anchor="t">
            <a:spAutoFit/>
          </a:bodyPr>
          <a:lstStyle/>
          <a:p>
            <a:pPr algn="ctr">
              <a:lnSpc>
                <a:spcPts val="3670"/>
              </a:lnSpc>
            </a:pPr>
            <a:r>
              <a:rPr lang="en-US" sz="2800" dirty="0">
                <a:effectLst/>
                <a:latin typeface="Segoe UI" panose="020B0502040204020203" pitchFamily="34" charset="0"/>
              </a:rPr>
              <a:t>RAHUL MISHRA</a:t>
            </a:r>
          </a:p>
          <a:p>
            <a:pPr algn="ctr">
              <a:lnSpc>
                <a:spcPts val="3670"/>
              </a:lnSpc>
              <a:spcBef>
                <a:spcPct val="0"/>
              </a:spcBef>
            </a:pPr>
            <a:r>
              <a:rPr lang="en-US" sz="2622" dirty="0">
                <a:solidFill>
                  <a:srgbClr val="000000"/>
                </a:solidFill>
                <a:latin typeface="Times New Roman"/>
              </a:rPr>
              <a:t>2583547</a:t>
            </a:r>
          </a:p>
        </p:txBody>
      </p:sp>
      <p:sp>
        <p:nvSpPr>
          <p:cNvPr id="20" name="TextBox 20"/>
          <p:cNvSpPr txBox="1"/>
          <p:nvPr/>
        </p:nvSpPr>
        <p:spPr>
          <a:xfrm>
            <a:off x="8867370" y="6461109"/>
            <a:ext cx="5055278" cy="909095"/>
          </a:xfrm>
          <a:prstGeom prst="rect">
            <a:avLst/>
          </a:prstGeom>
        </p:spPr>
        <p:txBody>
          <a:bodyPr lIns="0" tIns="0" rIns="0" bIns="0" rtlCol="0" anchor="t">
            <a:spAutoFit/>
          </a:bodyPr>
          <a:lstStyle/>
          <a:p>
            <a:pPr algn="ctr">
              <a:lnSpc>
                <a:spcPts val="3666"/>
              </a:lnSpc>
              <a:spcBef>
                <a:spcPct val="0"/>
              </a:spcBef>
            </a:pPr>
            <a:r>
              <a:rPr lang="en-US" sz="2800" i="0" dirty="0">
                <a:effectLst/>
                <a:latin typeface="Segoe UI" panose="020B0502040204020203" pitchFamily="34" charset="0"/>
              </a:rPr>
              <a:t>PILLIGUNDLA BHANU</a:t>
            </a:r>
          </a:p>
          <a:p>
            <a:pPr algn="ctr">
              <a:lnSpc>
                <a:spcPts val="3666"/>
              </a:lnSpc>
              <a:spcBef>
                <a:spcPct val="0"/>
              </a:spcBef>
            </a:pPr>
            <a:r>
              <a:rPr lang="en-US" sz="2618" dirty="0">
                <a:solidFill>
                  <a:srgbClr val="000000"/>
                </a:solidFill>
                <a:latin typeface="Times New Roman"/>
              </a:rPr>
              <a:t>2583363</a:t>
            </a:r>
          </a:p>
        </p:txBody>
      </p:sp>
      <p:sp>
        <p:nvSpPr>
          <p:cNvPr id="21" name="TextBox 21"/>
          <p:cNvSpPr txBox="1"/>
          <p:nvPr/>
        </p:nvSpPr>
        <p:spPr>
          <a:xfrm>
            <a:off x="4053933" y="6461109"/>
            <a:ext cx="5653881" cy="1383840"/>
          </a:xfrm>
          <a:prstGeom prst="rect">
            <a:avLst/>
          </a:prstGeom>
        </p:spPr>
        <p:txBody>
          <a:bodyPr lIns="0" tIns="0" rIns="0" bIns="0" rtlCol="0" anchor="t">
            <a:spAutoFit/>
          </a:bodyPr>
          <a:lstStyle/>
          <a:p>
            <a:pPr algn="ctr">
              <a:lnSpc>
                <a:spcPts val="3679"/>
              </a:lnSpc>
            </a:pPr>
            <a:r>
              <a:rPr lang="en-US" sz="2800" i="0" dirty="0">
                <a:latin typeface="Segoe UI" panose="020B0502040204020203" pitchFamily="34" charset="0"/>
              </a:rPr>
              <a:t>SREERAMULA BHAVANI</a:t>
            </a:r>
          </a:p>
          <a:p>
            <a:pPr algn="ctr">
              <a:lnSpc>
                <a:spcPts val="3679"/>
              </a:lnSpc>
            </a:pPr>
            <a:r>
              <a:rPr lang="en-US" sz="2628" dirty="0">
                <a:solidFill>
                  <a:srgbClr val="000000"/>
                </a:solidFill>
                <a:latin typeface="Times New Roman"/>
              </a:rPr>
              <a:t>2583073</a:t>
            </a:r>
          </a:p>
          <a:p>
            <a:pPr algn="ctr">
              <a:lnSpc>
                <a:spcPts val="3679"/>
              </a:lnSpc>
              <a:spcBef>
                <a:spcPct val="0"/>
              </a:spcBef>
            </a:pPr>
            <a:endParaRPr lang="en-US" sz="2628" dirty="0">
              <a:solidFill>
                <a:srgbClr val="000000"/>
              </a:solidFill>
              <a:latin typeface="Times New Roman"/>
            </a:endParaRPr>
          </a:p>
        </p:txBody>
      </p:sp>
      <p:sp>
        <p:nvSpPr>
          <p:cNvPr id="22" name="TextBox 22"/>
          <p:cNvSpPr txBox="1"/>
          <p:nvPr/>
        </p:nvSpPr>
        <p:spPr>
          <a:xfrm>
            <a:off x="12812336" y="6461109"/>
            <a:ext cx="6276690" cy="910570"/>
          </a:xfrm>
          <a:prstGeom prst="rect">
            <a:avLst/>
          </a:prstGeom>
        </p:spPr>
        <p:txBody>
          <a:bodyPr lIns="0" tIns="0" rIns="0" bIns="0" rtlCol="0" anchor="t">
            <a:spAutoFit/>
          </a:bodyPr>
          <a:lstStyle/>
          <a:p>
            <a:pPr algn="ctr">
              <a:lnSpc>
                <a:spcPts val="3738"/>
              </a:lnSpc>
              <a:spcBef>
                <a:spcPct val="0"/>
              </a:spcBef>
            </a:pPr>
            <a:r>
              <a:rPr lang="en-US" sz="2800" i="0" dirty="0">
                <a:effectLst/>
                <a:latin typeface="Segoe UI" panose="020B0502040204020203" pitchFamily="34" charset="0"/>
              </a:rPr>
              <a:t>SACHIN BADIGER</a:t>
            </a:r>
          </a:p>
          <a:p>
            <a:pPr algn="ctr">
              <a:lnSpc>
                <a:spcPts val="3738"/>
              </a:lnSpc>
              <a:spcBef>
                <a:spcPct val="0"/>
              </a:spcBef>
            </a:pPr>
            <a:r>
              <a:rPr lang="en-US" sz="2670" dirty="0">
                <a:solidFill>
                  <a:srgbClr val="000000"/>
                </a:solidFill>
                <a:latin typeface="Times New Roman"/>
              </a:rPr>
              <a:t>2582855</a:t>
            </a:r>
          </a:p>
        </p:txBody>
      </p:sp>
      <p:pic>
        <p:nvPicPr>
          <p:cNvPr id="24" name="Picture 23">
            <a:extLst>
              <a:ext uri="{FF2B5EF4-FFF2-40B4-BE49-F238E27FC236}">
                <a16:creationId xmlns:a16="http://schemas.microsoft.com/office/drawing/2014/main" id="{FB5E3B4F-C37E-6638-5665-B9EF88A4C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6431" y="3656916"/>
            <a:ext cx="2201916" cy="2407182"/>
          </a:xfrm>
          <a:prstGeom prst="ellipse">
            <a:avLst/>
          </a:prstGeom>
          <a:ln w="63500" cap="rnd">
            <a:solidFill>
              <a:schemeClr val="accent6">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6" name="Picture 25">
            <a:extLst>
              <a:ext uri="{FF2B5EF4-FFF2-40B4-BE49-F238E27FC236}">
                <a16:creationId xmlns:a16="http://schemas.microsoft.com/office/drawing/2014/main" id="{25859689-D0F4-C206-18E1-1911C363D3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0164" y="3640086"/>
            <a:ext cx="2333478" cy="2494015"/>
          </a:xfrm>
          <a:prstGeom prst="ellipse">
            <a:avLst/>
          </a:prstGeom>
          <a:ln w="63500" cap="rnd">
            <a:solidFill>
              <a:schemeClr val="accent5">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8AFCAA03-A071-B3F9-55E2-39AD8E9E1D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975" y="3621839"/>
            <a:ext cx="2275732" cy="2412393"/>
          </a:xfrm>
          <a:prstGeom prst="ellipse">
            <a:avLst/>
          </a:prstGeom>
          <a:ln w="63500" cap="rnd">
            <a:solidFill>
              <a:schemeClr val="accent6">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CDF6BBEB-53D4-5600-3075-7A98D2402C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91857" y="3752425"/>
            <a:ext cx="2286887" cy="2381676"/>
          </a:xfrm>
          <a:prstGeom prst="ellipse">
            <a:avLst/>
          </a:prstGeom>
          <a:ln w="63500" cap="rnd">
            <a:solidFill>
              <a:schemeClr val="accent6">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a:p>
        </p:txBody>
      </p:sp>
      <p:sp>
        <p:nvSpPr>
          <p:cNvPr id="4" name="TextBox 4"/>
          <p:cNvSpPr txBox="1"/>
          <p:nvPr/>
        </p:nvSpPr>
        <p:spPr>
          <a:xfrm>
            <a:off x="1189792" y="570548"/>
            <a:ext cx="6737985" cy="821055"/>
          </a:xfrm>
          <a:prstGeom prst="rect">
            <a:avLst/>
          </a:prstGeom>
        </p:spPr>
        <p:txBody>
          <a:bodyPr lIns="0" tIns="0" rIns="0" bIns="0" rtlCol="0" anchor="t">
            <a:spAutoFit/>
          </a:bodyPr>
          <a:lstStyle/>
          <a:p>
            <a:pPr algn="ctr">
              <a:lnSpc>
                <a:spcPts val="6719"/>
              </a:lnSpc>
            </a:pPr>
            <a:r>
              <a:rPr lang="en-US" sz="4000" u="sng" dirty="0">
                <a:solidFill>
                  <a:schemeClr val="accent6">
                    <a:lumMod val="50000"/>
                  </a:schemeClr>
                </a:solidFill>
                <a:latin typeface="League Spartan"/>
              </a:rPr>
              <a:t>CHANGE PASSWORD</a:t>
            </a:r>
          </a:p>
        </p:txBody>
      </p:sp>
      <p:pic>
        <p:nvPicPr>
          <p:cNvPr id="6" name="Picture 5">
            <a:extLst>
              <a:ext uri="{FF2B5EF4-FFF2-40B4-BE49-F238E27FC236}">
                <a16:creationId xmlns:a16="http://schemas.microsoft.com/office/drawing/2014/main" id="{7B03497E-93BD-660C-BD78-AD9F8F185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714500"/>
            <a:ext cx="15240000" cy="7620000"/>
          </a:xfrm>
          <a:prstGeom prst="rect">
            <a:avLst/>
          </a:prstGeom>
        </p:spPr>
      </p:pic>
    </p:spTree>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a:p>
        </p:txBody>
      </p:sp>
      <p:sp>
        <p:nvSpPr>
          <p:cNvPr id="4" name="TextBox 4"/>
          <p:cNvSpPr txBox="1"/>
          <p:nvPr/>
        </p:nvSpPr>
        <p:spPr>
          <a:xfrm>
            <a:off x="1028700" y="570548"/>
            <a:ext cx="4437936" cy="821055"/>
          </a:xfrm>
          <a:prstGeom prst="rect">
            <a:avLst/>
          </a:prstGeom>
        </p:spPr>
        <p:txBody>
          <a:bodyPr lIns="0" tIns="0" rIns="0" bIns="0" rtlCol="0" anchor="t">
            <a:spAutoFit/>
          </a:bodyPr>
          <a:lstStyle/>
          <a:p>
            <a:pPr algn="ctr">
              <a:lnSpc>
                <a:spcPts val="6719"/>
              </a:lnSpc>
            </a:pPr>
            <a:r>
              <a:rPr lang="en-US" sz="4000" u="sng" dirty="0">
                <a:solidFill>
                  <a:schemeClr val="accent6">
                    <a:lumMod val="50000"/>
                  </a:schemeClr>
                </a:solidFill>
                <a:latin typeface="League Spartan"/>
              </a:rPr>
              <a:t>ADMIN LOGIN</a:t>
            </a:r>
          </a:p>
        </p:txBody>
      </p:sp>
      <p:pic>
        <p:nvPicPr>
          <p:cNvPr id="6" name="Picture 5">
            <a:extLst>
              <a:ext uri="{FF2B5EF4-FFF2-40B4-BE49-F238E27FC236}">
                <a16:creationId xmlns:a16="http://schemas.microsoft.com/office/drawing/2014/main" id="{8FCC939A-9123-1BF6-47AF-7D3AD25E9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676400"/>
            <a:ext cx="15240000" cy="7734300"/>
          </a:xfrm>
          <a:prstGeom prst="rect">
            <a:avLst/>
          </a:prstGeom>
        </p:spPr>
      </p:pic>
    </p:spTree>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a:p>
        </p:txBody>
      </p:sp>
      <p:sp>
        <p:nvSpPr>
          <p:cNvPr id="4" name="TextBox 4"/>
          <p:cNvSpPr txBox="1"/>
          <p:nvPr/>
        </p:nvSpPr>
        <p:spPr>
          <a:xfrm>
            <a:off x="617683" y="425964"/>
            <a:ext cx="7121962" cy="821055"/>
          </a:xfrm>
          <a:prstGeom prst="rect">
            <a:avLst/>
          </a:prstGeom>
        </p:spPr>
        <p:txBody>
          <a:bodyPr lIns="0" tIns="0" rIns="0" bIns="0" rtlCol="0" anchor="t">
            <a:spAutoFit/>
          </a:bodyPr>
          <a:lstStyle/>
          <a:p>
            <a:pPr algn="ctr">
              <a:lnSpc>
                <a:spcPts val="6719"/>
              </a:lnSpc>
            </a:pPr>
            <a:r>
              <a:rPr lang="en-US" sz="4000" u="sng" dirty="0">
                <a:solidFill>
                  <a:schemeClr val="accent6">
                    <a:lumMod val="50000"/>
                  </a:schemeClr>
                </a:solidFill>
                <a:latin typeface="League Spartan"/>
              </a:rPr>
              <a:t>ADMIN REGISTRATION</a:t>
            </a:r>
          </a:p>
        </p:txBody>
      </p:sp>
      <p:pic>
        <p:nvPicPr>
          <p:cNvPr id="5" name="Picture 4">
            <a:extLst>
              <a:ext uri="{FF2B5EF4-FFF2-40B4-BE49-F238E27FC236}">
                <a16:creationId xmlns:a16="http://schemas.microsoft.com/office/drawing/2014/main" id="{2F94AB5C-A1F0-7591-F954-5EB899EEA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724024"/>
            <a:ext cx="15240000" cy="7610475"/>
          </a:xfrm>
          <a:prstGeom prst="rect">
            <a:avLst/>
          </a:prstGeom>
        </p:spPr>
      </p:pic>
    </p:spTree>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a:p>
        </p:txBody>
      </p:sp>
      <p:sp>
        <p:nvSpPr>
          <p:cNvPr id="4" name="TextBox 4"/>
          <p:cNvSpPr txBox="1"/>
          <p:nvPr/>
        </p:nvSpPr>
        <p:spPr>
          <a:xfrm>
            <a:off x="540214" y="570548"/>
            <a:ext cx="6469142" cy="821055"/>
          </a:xfrm>
          <a:prstGeom prst="rect">
            <a:avLst/>
          </a:prstGeom>
        </p:spPr>
        <p:txBody>
          <a:bodyPr lIns="0" tIns="0" rIns="0" bIns="0" rtlCol="0" anchor="t">
            <a:spAutoFit/>
          </a:bodyPr>
          <a:lstStyle/>
          <a:p>
            <a:pPr algn="ctr">
              <a:lnSpc>
                <a:spcPts val="6719"/>
              </a:lnSpc>
            </a:pPr>
            <a:r>
              <a:rPr lang="en-US" sz="4000" u="sng" dirty="0">
                <a:solidFill>
                  <a:schemeClr val="accent6">
                    <a:lumMod val="50000"/>
                  </a:schemeClr>
                </a:solidFill>
                <a:latin typeface="League Spartan"/>
              </a:rPr>
              <a:t>ADMIN DASHBOARD</a:t>
            </a:r>
          </a:p>
        </p:txBody>
      </p:sp>
      <p:pic>
        <p:nvPicPr>
          <p:cNvPr id="6" name="Picture 5">
            <a:extLst>
              <a:ext uri="{FF2B5EF4-FFF2-40B4-BE49-F238E27FC236}">
                <a16:creationId xmlns:a16="http://schemas.microsoft.com/office/drawing/2014/main" id="{B4578593-4034-0626-9FF2-5515F785A9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766887"/>
            <a:ext cx="15240000" cy="7643813"/>
          </a:xfrm>
          <a:prstGeom prst="rect">
            <a:avLst/>
          </a:prstGeom>
        </p:spPr>
      </p:pic>
    </p:spTree>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a:p>
        </p:txBody>
      </p:sp>
      <p:sp>
        <p:nvSpPr>
          <p:cNvPr id="4" name="TextBox 4"/>
          <p:cNvSpPr txBox="1"/>
          <p:nvPr/>
        </p:nvSpPr>
        <p:spPr>
          <a:xfrm>
            <a:off x="716138" y="570548"/>
            <a:ext cx="6830020" cy="821055"/>
          </a:xfrm>
          <a:prstGeom prst="rect">
            <a:avLst/>
          </a:prstGeom>
        </p:spPr>
        <p:txBody>
          <a:bodyPr lIns="0" tIns="0" rIns="0" bIns="0" rtlCol="0" anchor="t">
            <a:spAutoFit/>
          </a:bodyPr>
          <a:lstStyle/>
          <a:p>
            <a:pPr algn="ctr">
              <a:lnSpc>
                <a:spcPts val="6719"/>
              </a:lnSpc>
            </a:pPr>
            <a:r>
              <a:rPr lang="en-US" sz="4000" u="sng" dirty="0">
                <a:solidFill>
                  <a:schemeClr val="accent6">
                    <a:lumMod val="50000"/>
                  </a:schemeClr>
                </a:solidFill>
                <a:latin typeface="League Spartan"/>
              </a:rPr>
              <a:t>ALLOT</a:t>
            </a:r>
            <a:r>
              <a:rPr lang="en-US" sz="4800" u="sng" dirty="0">
                <a:solidFill>
                  <a:schemeClr val="accent6">
                    <a:lumMod val="50000"/>
                  </a:schemeClr>
                </a:solidFill>
                <a:latin typeface="League Spartan"/>
              </a:rPr>
              <a:t> </a:t>
            </a:r>
            <a:r>
              <a:rPr lang="en-US" sz="4000" u="sng" dirty="0">
                <a:solidFill>
                  <a:schemeClr val="accent6">
                    <a:lumMod val="50000"/>
                  </a:schemeClr>
                </a:solidFill>
                <a:latin typeface="League Spartan"/>
              </a:rPr>
              <a:t>HOUSEKEEPER</a:t>
            </a:r>
          </a:p>
        </p:txBody>
      </p:sp>
      <p:pic>
        <p:nvPicPr>
          <p:cNvPr id="6" name="Picture 5">
            <a:extLst>
              <a:ext uri="{FF2B5EF4-FFF2-40B4-BE49-F238E27FC236}">
                <a16:creationId xmlns:a16="http://schemas.microsoft.com/office/drawing/2014/main" id="{F83EDF02-CD7D-B6A1-63E8-20880B1B6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757362"/>
            <a:ext cx="15240000" cy="7577138"/>
          </a:xfrm>
          <a:prstGeom prst="rect">
            <a:avLst/>
          </a:prstGeom>
        </p:spPr>
      </p:pic>
    </p:spTree>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a:p>
        </p:txBody>
      </p:sp>
      <p:sp>
        <p:nvSpPr>
          <p:cNvPr id="4" name="TextBox 4"/>
          <p:cNvSpPr txBox="1"/>
          <p:nvPr/>
        </p:nvSpPr>
        <p:spPr>
          <a:xfrm>
            <a:off x="669643" y="570548"/>
            <a:ext cx="5687616" cy="821055"/>
          </a:xfrm>
          <a:prstGeom prst="rect">
            <a:avLst/>
          </a:prstGeom>
        </p:spPr>
        <p:txBody>
          <a:bodyPr lIns="0" tIns="0" rIns="0" bIns="0" rtlCol="0" anchor="t">
            <a:spAutoFit/>
          </a:bodyPr>
          <a:lstStyle/>
          <a:p>
            <a:pPr algn="ctr">
              <a:lnSpc>
                <a:spcPts val="6719"/>
              </a:lnSpc>
            </a:pPr>
            <a:r>
              <a:rPr lang="en-US" sz="4000" u="sng" dirty="0">
                <a:solidFill>
                  <a:schemeClr val="accent6">
                    <a:lumMod val="50000"/>
                  </a:schemeClr>
                </a:solidFill>
                <a:latin typeface="League Spartan"/>
              </a:rPr>
              <a:t>ADMIN FEEDBACK</a:t>
            </a:r>
          </a:p>
        </p:txBody>
      </p:sp>
      <p:pic>
        <p:nvPicPr>
          <p:cNvPr id="6" name="Picture 5">
            <a:extLst>
              <a:ext uri="{FF2B5EF4-FFF2-40B4-BE49-F238E27FC236}">
                <a16:creationId xmlns:a16="http://schemas.microsoft.com/office/drawing/2014/main" id="{26E00860-E8B3-F284-F0C1-02340D3DB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766887"/>
            <a:ext cx="15240000" cy="7567613"/>
          </a:xfrm>
          <a:prstGeom prst="rect">
            <a:avLst/>
          </a:prstGeom>
        </p:spPr>
      </p:pic>
    </p:spTree>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a:p>
        </p:txBody>
      </p:sp>
      <p:sp>
        <p:nvSpPr>
          <p:cNvPr id="4" name="TextBox 4"/>
          <p:cNvSpPr txBox="1"/>
          <p:nvPr/>
        </p:nvSpPr>
        <p:spPr>
          <a:xfrm>
            <a:off x="672542" y="570548"/>
            <a:ext cx="6109454" cy="821055"/>
          </a:xfrm>
          <a:prstGeom prst="rect">
            <a:avLst/>
          </a:prstGeom>
        </p:spPr>
        <p:txBody>
          <a:bodyPr lIns="0" tIns="0" rIns="0" bIns="0" rtlCol="0" anchor="t">
            <a:spAutoFit/>
          </a:bodyPr>
          <a:lstStyle/>
          <a:p>
            <a:pPr algn="ctr">
              <a:lnSpc>
                <a:spcPts val="6719"/>
              </a:lnSpc>
            </a:pPr>
            <a:r>
              <a:rPr lang="en-US" sz="4000" u="sng" dirty="0">
                <a:solidFill>
                  <a:schemeClr val="accent6">
                    <a:lumMod val="50000"/>
                  </a:schemeClr>
                </a:solidFill>
                <a:latin typeface="League Spartan"/>
              </a:rPr>
              <a:t>REGISTER STUDENT</a:t>
            </a:r>
          </a:p>
        </p:txBody>
      </p:sp>
      <p:pic>
        <p:nvPicPr>
          <p:cNvPr id="6" name="Picture 5">
            <a:extLst>
              <a:ext uri="{FF2B5EF4-FFF2-40B4-BE49-F238E27FC236}">
                <a16:creationId xmlns:a16="http://schemas.microsoft.com/office/drawing/2014/main" id="{5F4370E0-E318-23AF-9002-78D2AEF91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743074"/>
            <a:ext cx="15240000" cy="7667625"/>
          </a:xfrm>
          <a:prstGeom prst="rect">
            <a:avLst/>
          </a:prstGeom>
        </p:spPr>
      </p:pic>
    </p:spTree>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a:p>
        </p:txBody>
      </p:sp>
      <p:sp>
        <p:nvSpPr>
          <p:cNvPr id="4" name="TextBox 4"/>
          <p:cNvSpPr txBox="1"/>
          <p:nvPr/>
        </p:nvSpPr>
        <p:spPr>
          <a:xfrm>
            <a:off x="700574" y="570548"/>
            <a:ext cx="7811453" cy="821055"/>
          </a:xfrm>
          <a:prstGeom prst="rect">
            <a:avLst/>
          </a:prstGeom>
        </p:spPr>
        <p:txBody>
          <a:bodyPr lIns="0" tIns="0" rIns="0" bIns="0" rtlCol="0" anchor="t">
            <a:spAutoFit/>
          </a:bodyPr>
          <a:lstStyle/>
          <a:p>
            <a:pPr algn="ctr">
              <a:lnSpc>
                <a:spcPts val="6719"/>
              </a:lnSpc>
            </a:pPr>
            <a:r>
              <a:rPr lang="en-US" sz="4000" u="sng" dirty="0">
                <a:solidFill>
                  <a:schemeClr val="accent6">
                    <a:lumMod val="50000"/>
                  </a:schemeClr>
                </a:solidFill>
                <a:latin typeface="League Spartan"/>
              </a:rPr>
              <a:t>REGISTER HOUSEKEEPER</a:t>
            </a:r>
          </a:p>
        </p:txBody>
      </p:sp>
      <p:pic>
        <p:nvPicPr>
          <p:cNvPr id="6" name="Picture 5">
            <a:extLst>
              <a:ext uri="{FF2B5EF4-FFF2-40B4-BE49-F238E27FC236}">
                <a16:creationId xmlns:a16="http://schemas.microsoft.com/office/drawing/2014/main" id="{FC4EC129-6B5D-5FD5-FD3A-2906707ED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790700"/>
            <a:ext cx="15240000" cy="7543800"/>
          </a:xfrm>
          <a:prstGeom prst="rect">
            <a:avLst/>
          </a:prstGeom>
        </p:spPr>
      </p:pic>
    </p:spTree>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a:p>
        </p:txBody>
      </p:sp>
      <p:sp>
        <p:nvSpPr>
          <p:cNvPr id="3" name="TextBox 3"/>
          <p:cNvSpPr txBox="1"/>
          <p:nvPr/>
        </p:nvSpPr>
        <p:spPr>
          <a:xfrm>
            <a:off x="790646" y="571817"/>
            <a:ext cx="4590336" cy="828040"/>
          </a:xfrm>
          <a:prstGeom prst="rect">
            <a:avLst/>
          </a:prstGeom>
        </p:spPr>
        <p:txBody>
          <a:bodyPr lIns="0" tIns="0" rIns="0" bIns="0" rtlCol="0" anchor="t">
            <a:spAutoFit/>
          </a:bodyPr>
          <a:lstStyle/>
          <a:p>
            <a:pPr algn="ctr">
              <a:lnSpc>
                <a:spcPts val="6859"/>
              </a:lnSpc>
            </a:pPr>
            <a:r>
              <a:rPr lang="en-US" sz="4000" u="sng" dirty="0">
                <a:solidFill>
                  <a:schemeClr val="accent6">
                    <a:lumMod val="50000"/>
                  </a:schemeClr>
                </a:solidFill>
                <a:latin typeface="League Spartan"/>
              </a:rPr>
              <a:t>ADVANTAGES</a:t>
            </a:r>
          </a:p>
        </p:txBody>
      </p:sp>
      <p:sp>
        <p:nvSpPr>
          <p:cNvPr id="4" name="TextBox 4"/>
          <p:cNvSpPr txBox="1"/>
          <p:nvPr/>
        </p:nvSpPr>
        <p:spPr>
          <a:xfrm>
            <a:off x="729265" y="1648540"/>
            <a:ext cx="16255435" cy="8193370"/>
          </a:xfrm>
          <a:prstGeom prst="rect">
            <a:avLst/>
          </a:prstGeom>
        </p:spPr>
        <p:txBody>
          <a:bodyPr lIns="0" tIns="0" rIns="0" bIns="0" rtlCol="0" anchor="t">
            <a:spAutoFit/>
          </a:bodyPr>
          <a:lstStyle/>
          <a:p>
            <a:pPr marL="675164" lvl="1" indent="-337582" algn="just">
              <a:lnSpc>
                <a:spcPts val="5097"/>
              </a:lnSpc>
              <a:buFont typeface="Arial"/>
              <a:buChar char="•"/>
            </a:pPr>
            <a:r>
              <a:rPr lang="en-US" sz="3127" dirty="0">
                <a:solidFill>
                  <a:srgbClr val="000000"/>
                </a:solidFill>
                <a:latin typeface="Times New Roman"/>
              </a:rPr>
              <a:t>Effortless Convenience: Easily schedule and manage housekeeping services online, bringing convenience to your doorstep.</a:t>
            </a:r>
          </a:p>
          <a:p>
            <a:pPr marL="675164" lvl="1" indent="-337582" algn="just">
              <a:lnSpc>
                <a:spcPts val="5097"/>
              </a:lnSpc>
              <a:buFont typeface="Arial"/>
              <a:buChar char="•"/>
            </a:pPr>
            <a:r>
              <a:rPr lang="en-US" sz="3127" dirty="0">
                <a:solidFill>
                  <a:srgbClr val="000000"/>
                </a:solidFill>
                <a:latin typeface="Times New Roman"/>
              </a:rPr>
              <a:t>Time-Saving: Free up your valuable time by outsourcing housekeeping tasks, allowing you to focus on what matters most to you.</a:t>
            </a:r>
          </a:p>
          <a:p>
            <a:pPr marL="675164" lvl="1" indent="-337582" algn="just">
              <a:lnSpc>
                <a:spcPts val="5159"/>
              </a:lnSpc>
              <a:buFont typeface="Arial"/>
              <a:buChar char="•"/>
            </a:pPr>
            <a:r>
              <a:rPr lang="en-US" sz="3127" dirty="0">
                <a:solidFill>
                  <a:srgbClr val="000000"/>
                </a:solidFill>
                <a:latin typeface="Times New Roman"/>
              </a:rPr>
              <a:t>Consistent Quality: Enjoy a consistently high standard of cleanliness with regular and reliable housekeeping services.</a:t>
            </a:r>
          </a:p>
          <a:p>
            <a:pPr marL="675164" lvl="1" indent="-337582" algn="just">
              <a:lnSpc>
                <a:spcPts val="5097"/>
              </a:lnSpc>
              <a:buFont typeface="Arial"/>
              <a:buChar char="•"/>
            </a:pPr>
            <a:r>
              <a:rPr lang="en-US" sz="3127" dirty="0">
                <a:solidFill>
                  <a:srgbClr val="000000"/>
                </a:solidFill>
                <a:latin typeface="Times New Roman"/>
              </a:rPr>
              <a:t>Healthy Living Environment: Maintain a healthier living space by eliminating dust, allergens, and bacteria through regular cleaning.</a:t>
            </a:r>
          </a:p>
          <a:p>
            <a:pPr marL="675164" lvl="1" indent="-337582" algn="just">
              <a:lnSpc>
                <a:spcPts val="5097"/>
              </a:lnSpc>
              <a:buFont typeface="Arial"/>
              <a:buChar char="•"/>
            </a:pPr>
            <a:r>
              <a:rPr lang="en-US" sz="3127" dirty="0">
                <a:solidFill>
                  <a:srgbClr val="000000"/>
                </a:solidFill>
                <a:latin typeface="Times New Roman"/>
              </a:rPr>
              <a:t>Reduce Errors: Minimizes scheduling mistakes through active tracking.</a:t>
            </a:r>
          </a:p>
          <a:p>
            <a:pPr marL="675164" lvl="1" indent="-337582" algn="just">
              <a:lnSpc>
                <a:spcPts val="5097"/>
              </a:lnSpc>
              <a:buFont typeface="Arial"/>
              <a:buChar char="•"/>
            </a:pPr>
            <a:r>
              <a:rPr lang="en-US" sz="3127" dirty="0">
                <a:solidFill>
                  <a:srgbClr val="000000"/>
                </a:solidFill>
                <a:latin typeface="Times New Roman"/>
              </a:rPr>
              <a:t>Enhanced Home Aesthetics: A well-maintained home looks more inviting and aesthetically pleasing, creating a positive atmosphere.</a:t>
            </a:r>
          </a:p>
          <a:p>
            <a:pPr algn="just">
              <a:lnSpc>
                <a:spcPts val="4445"/>
              </a:lnSpc>
            </a:pPr>
            <a:endParaRPr lang="en-US" sz="3127" dirty="0">
              <a:solidFill>
                <a:srgbClr val="000000"/>
              </a:solidFill>
              <a:latin typeface="Times New Roman"/>
            </a:endParaRPr>
          </a:p>
          <a:p>
            <a:pPr algn="just">
              <a:lnSpc>
                <a:spcPts val="4445"/>
              </a:lnSpc>
            </a:pPr>
            <a:endParaRPr lang="en-US" sz="3127" dirty="0">
              <a:solidFill>
                <a:srgbClr val="000000"/>
              </a:solidFill>
              <a:latin typeface="Times New Roman"/>
            </a:endParaRPr>
          </a:p>
        </p:txBody>
      </p:sp>
    </p:spTree>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a:p>
        </p:txBody>
      </p:sp>
      <p:sp>
        <p:nvSpPr>
          <p:cNvPr id="3" name="TextBox 3"/>
          <p:cNvSpPr txBox="1"/>
          <p:nvPr/>
        </p:nvSpPr>
        <p:spPr>
          <a:xfrm>
            <a:off x="653100" y="570548"/>
            <a:ext cx="4389834" cy="821055"/>
          </a:xfrm>
          <a:prstGeom prst="rect">
            <a:avLst/>
          </a:prstGeom>
        </p:spPr>
        <p:txBody>
          <a:bodyPr lIns="0" tIns="0" rIns="0" bIns="0" rtlCol="0" anchor="t">
            <a:spAutoFit/>
          </a:bodyPr>
          <a:lstStyle/>
          <a:p>
            <a:pPr algn="ctr">
              <a:lnSpc>
                <a:spcPts val="6719"/>
              </a:lnSpc>
            </a:pPr>
            <a:r>
              <a:rPr lang="en-US" sz="4000" u="sng" dirty="0">
                <a:solidFill>
                  <a:schemeClr val="accent6">
                    <a:lumMod val="50000"/>
                  </a:schemeClr>
                </a:solidFill>
                <a:latin typeface="League Spartan"/>
              </a:rPr>
              <a:t>CONCLUSION</a:t>
            </a:r>
          </a:p>
        </p:txBody>
      </p:sp>
      <p:sp>
        <p:nvSpPr>
          <p:cNvPr id="4" name="TextBox 4"/>
          <p:cNvSpPr txBox="1"/>
          <p:nvPr/>
        </p:nvSpPr>
        <p:spPr>
          <a:xfrm>
            <a:off x="326550" y="1808258"/>
            <a:ext cx="17961450" cy="3666234"/>
          </a:xfrm>
          <a:prstGeom prst="rect">
            <a:avLst/>
          </a:prstGeom>
        </p:spPr>
        <p:txBody>
          <a:bodyPr lIns="0" tIns="0" rIns="0" bIns="0" rtlCol="0" anchor="t">
            <a:spAutoFit/>
          </a:bodyPr>
          <a:lstStyle/>
          <a:p>
            <a:pPr marL="700565" lvl="1" indent="-350283">
              <a:lnSpc>
                <a:spcPts val="5775"/>
              </a:lnSpc>
              <a:buFont typeface="Arial"/>
              <a:buChar char="•"/>
            </a:pPr>
            <a:r>
              <a:rPr lang="en-US" sz="3244">
                <a:solidFill>
                  <a:srgbClr val="000000"/>
                </a:solidFill>
                <a:latin typeface="Times New Roman"/>
              </a:rPr>
              <a:t>Housekeeper Scheduling System is like a helpful assistant for managing cleaning tasks. It makes sure that cleaning happens on time, with the right people and resources.</a:t>
            </a:r>
          </a:p>
          <a:p>
            <a:pPr marL="700565" lvl="1" indent="-350283">
              <a:lnSpc>
                <a:spcPts val="5775"/>
              </a:lnSpc>
              <a:buFont typeface="Arial"/>
              <a:buChar char="•"/>
            </a:pPr>
            <a:r>
              <a:rPr lang="en-US" sz="3244">
                <a:solidFill>
                  <a:srgbClr val="000000"/>
                </a:solidFill>
                <a:latin typeface="Times New Roman"/>
              </a:rPr>
              <a:t>This tool is easy and simplifies tasks for both administrators and students living in hostels.</a:t>
            </a:r>
          </a:p>
          <a:p>
            <a:pPr marL="700565" lvl="1" indent="-350283">
              <a:lnSpc>
                <a:spcPts val="5775"/>
              </a:lnSpc>
              <a:buFont typeface="Arial"/>
              <a:buChar char="•"/>
            </a:pPr>
            <a:r>
              <a:rPr lang="en-US" sz="3244">
                <a:solidFill>
                  <a:srgbClr val="000000"/>
                </a:solidFill>
                <a:latin typeface="Times New Roman"/>
              </a:rPr>
              <a:t>This system contributes to a clean and well-maintained environment by improving coordination among housekeeping staff.</a:t>
            </a:r>
          </a:p>
        </p:txBody>
      </p:sp>
    </p:spTree>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429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US" dirty="0"/>
          </a:p>
        </p:txBody>
      </p:sp>
      <p:grpSp>
        <p:nvGrpSpPr>
          <p:cNvPr id="3" name="Group 3"/>
          <p:cNvGrpSpPr/>
          <p:nvPr/>
        </p:nvGrpSpPr>
        <p:grpSpPr>
          <a:xfrm>
            <a:off x="395489" y="2134678"/>
            <a:ext cx="17580189" cy="3008822"/>
            <a:chOff x="0" y="0"/>
            <a:chExt cx="4630173" cy="792447"/>
          </a:xfrm>
          <a:solidFill>
            <a:schemeClr val="accent6">
              <a:lumMod val="60000"/>
              <a:lumOff val="40000"/>
            </a:schemeClr>
          </a:solidFill>
        </p:grpSpPr>
        <p:sp>
          <p:nvSpPr>
            <p:cNvPr id="4" name="Freeform 4"/>
            <p:cNvSpPr/>
            <p:nvPr/>
          </p:nvSpPr>
          <p:spPr>
            <a:xfrm>
              <a:off x="0" y="0"/>
              <a:ext cx="4630173" cy="792447"/>
            </a:xfrm>
            <a:custGeom>
              <a:avLst/>
              <a:gdLst/>
              <a:ahLst/>
              <a:cxnLst/>
              <a:rect l="l" t="t" r="r" b="b"/>
              <a:pathLst>
                <a:path w="4630173" h="792447">
                  <a:moveTo>
                    <a:pt x="0" y="0"/>
                  </a:moveTo>
                  <a:lnTo>
                    <a:pt x="4630173" y="0"/>
                  </a:lnTo>
                  <a:lnTo>
                    <a:pt x="4630173" y="792447"/>
                  </a:lnTo>
                  <a:lnTo>
                    <a:pt x="0" y="792447"/>
                  </a:lnTo>
                  <a:close/>
                </a:path>
              </a:pathLst>
            </a:custGeom>
            <a:grpFill/>
          </p:spPr>
          <p:txBody>
            <a:bodyPr/>
            <a:lstStyle/>
            <a:p>
              <a:endParaRPr lang="en-IN"/>
            </a:p>
          </p:txBody>
        </p:sp>
        <p:sp>
          <p:nvSpPr>
            <p:cNvPr id="5" name="TextBox 5"/>
            <p:cNvSpPr txBox="1"/>
            <p:nvPr/>
          </p:nvSpPr>
          <p:spPr>
            <a:xfrm>
              <a:off x="0" y="-47625"/>
              <a:ext cx="4630173" cy="840072"/>
            </a:xfrm>
            <a:prstGeom prst="rect">
              <a:avLst/>
            </a:prstGeom>
            <a:grpFill/>
          </p:spPr>
          <p:txBody>
            <a:bodyPr lIns="50800" tIns="50800" rIns="50800" bIns="50800" rtlCol="0" anchor="ctr"/>
            <a:lstStyle/>
            <a:p>
              <a:pPr algn="ctr">
                <a:lnSpc>
                  <a:spcPts val="2659"/>
                </a:lnSpc>
              </a:pPr>
              <a:endParaRPr dirty="0"/>
            </a:p>
          </p:txBody>
        </p:sp>
      </p:grpSp>
      <p:sp>
        <p:nvSpPr>
          <p:cNvPr id="8" name="Freeform 8"/>
          <p:cNvSpPr/>
          <p:nvPr/>
        </p:nvSpPr>
        <p:spPr>
          <a:xfrm>
            <a:off x="7108760" y="3504436"/>
            <a:ext cx="2949640" cy="2863772"/>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chemeClr val="accent6">
              <a:lumMod val="75000"/>
            </a:schemeClr>
          </a:solidFill>
          <a:ln>
            <a:solidFill>
              <a:schemeClr val="accent6">
                <a:lumMod val="75000"/>
              </a:schemeClr>
            </a:solidFill>
          </a:ln>
        </p:spPr>
        <p:txBody>
          <a:bodyPr/>
          <a:lstStyle/>
          <a:p>
            <a:endParaRPr lang="en-US" dirty="0"/>
          </a:p>
        </p:txBody>
      </p:sp>
      <p:sp>
        <p:nvSpPr>
          <p:cNvPr id="11" name="Freeform 11"/>
          <p:cNvSpPr/>
          <p:nvPr/>
        </p:nvSpPr>
        <p:spPr>
          <a:xfrm>
            <a:off x="13363508" y="3548676"/>
            <a:ext cx="2826592" cy="2919304"/>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chemeClr val="accent6">
              <a:lumMod val="75000"/>
            </a:schemeClr>
          </a:solidFill>
        </p:spPr>
        <p:txBody>
          <a:bodyPr/>
          <a:lstStyle/>
          <a:p>
            <a:endParaRPr lang="en-IN"/>
          </a:p>
        </p:txBody>
      </p:sp>
      <p:sp>
        <p:nvSpPr>
          <p:cNvPr id="14" name="Freeform 14"/>
          <p:cNvSpPr/>
          <p:nvPr/>
        </p:nvSpPr>
        <p:spPr>
          <a:xfrm>
            <a:off x="1195690" y="3446197"/>
            <a:ext cx="2772823" cy="2863772"/>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chemeClr val="accent6">
              <a:lumMod val="75000"/>
            </a:schemeClr>
          </a:solidFill>
        </p:spPr>
        <p:txBody>
          <a:bodyPr/>
          <a:lstStyle/>
          <a:p>
            <a:endParaRPr lang="en-IN"/>
          </a:p>
        </p:txBody>
      </p:sp>
      <p:sp>
        <p:nvSpPr>
          <p:cNvPr id="18" name="TextBox 18"/>
          <p:cNvSpPr txBox="1"/>
          <p:nvPr/>
        </p:nvSpPr>
        <p:spPr>
          <a:xfrm>
            <a:off x="-606283" y="579830"/>
            <a:ext cx="7278998" cy="828304"/>
          </a:xfrm>
          <a:prstGeom prst="rect">
            <a:avLst/>
          </a:prstGeom>
        </p:spPr>
        <p:txBody>
          <a:bodyPr lIns="0" tIns="0" rIns="0" bIns="0" rtlCol="0" anchor="t">
            <a:spAutoFit/>
          </a:bodyPr>
          <a:lstStyle/>
          <a:p>
            <a:pPr algn="ctr">
              <a:lnSpc>
                <a:spcPts val="6693"/>
              </a:lnSpc>
              <a:spcBef>
                <a:spcPct val="0"/>
              </a:spcBef>
            </a:pPr>
            <a:r>
              <a:rPr lang="en-US" sz="4780" u="sng" dirty="0">
                <a:solidFill>
                  <a:schemeClr val="accent6">
                    <a:lumMod val="50000"/>
                  </a:schemeClr>
                </a:solidFill>
                <a:latin typeface="League Spartan"/>
              </a:rPr>
              <a:t>TEAM MEMBERS</a:t>
            </a:r>
          </a:p>
        </p:txBody>
      </p:sp>
      <p:sp>
        <p:nvSpPr>
          <p:cNvPr id="19" name="TextBox 19"/>
          <p:cNvSpPr txBox="1"/>
          <p:nvPr/>
        </p:nvSpPr>
        <p:spPr>
          <a:xfrm>
            <a:off x="11658600" y="6426446"/>
            <a:ext cx="5867400" cy="1409857"/>
          </a:xfrm>
          <a:prstGeom prst="rect">
            <a:avLst/>
          </a:prstGeom>
        </p:spPr>
        <p:txBody>
          <a:bodyPr wrap="square" lIns="0" tIns="0" rIns="0" bIns="0" rtlCol="0" anchor="t">
            <a:spAutoFit/>
          </a:bodyPr>
          <a:lstStyle/>
          <a:p>
            <a:pPr algn="ctr">
              <a:lnSpc>
                <a:spcPts val="3666"/>
              </a:lnSpc>
            </a:pPr>
            <a:r>
              <a:rPr lang="en-US" sz="2618" dirty="0">
                <a:solidFill>
                  <a:srgbClr val="000000"/>
                </a:solidFill>
                <a:latin typeface="Times New Roman"/>
              </a:rPr>
              <a:t>SALMA SALEEM</a:t>
            </a:r>
          </a:p>
          <a:p>
            <a:pPr algn="ctr">
              <a:lnSpc>
                <a:spcPts val="3666"/>
              </a:lnSpc>
            </a:pPr>
            <a:r>
              <a:rPr lang="en-US" sz="2618" dirty="0">
                <a:solidFill>
                  <a:srgbClr val="000000"/>
                </a:solidFill>
                <a:latin typeface="Times New Roman"/>
              </a:rPr>
              <a:t>2583681</a:t>
            </a:r>
          </a:p>
          <a:p>
            <a:pPr algn="ctr">
              <a:lnSpc>
                <a:spcPts val="3666"/>
              </a:lnSpc>
              <a:spcBef>
                <a:spcPct val="0"/>
              </a:spcBef>
            </a:pPr>
            <a:endParaRPr lang="en-US" sz="2618" dirty="0">
              <a:solidFill>
                <a:srgbClr val="000000"/>
              </a:solidFill>
              <a:latin typeface="Times New Roman"/>
            </a:endParaRPr>
          </a:p>
        </p:txBody>
      </p:sp>
      <p:sp>
        <p:nvSpPr>
          <p:cNvPr id="20" name="TextBox 20"/>
          <p:cNvSpPr txBox="1"/>
          <p:nvPr/>
        </p:nvSpPr>
        <p:spPr>
          <a:xfrm>
            <a:off x="5410200" y="6426446"/>
            <a:ext cx="6248400" cy="909095"/>
          </a:xfrm>
          <a:prstGeom prst="rect">
            <a:avLst/>
          </a:prstGeom>
        </p:spPr>
        <p:txBody>
          <a:bodyPr wrap="square" lIns="0" tIns="0" rIns="0" bIns="0" rtlCol="0" anchor="t">
            <a:spAutoFit/>
          </a:bodyPr>
          <a:lstStyle/>
          <a:p>
            <a:pPr algn="ctr">
              <a:lnSpc>
                <a:spcPts val="3666"/>
              </a:lnSpc>
            </a:pPr>
            <a:r>
              <a:rPr lang="en-US" sz="2618" dirty="0">
                <a:solidFill>
                  <a:srgbClr val="000000"/>
                </a:solidFill>
                <a:latin typeface="Times New Roman"/>
              </a:rPr>
              <a:t>PREM PADHY</a:t>
            </a:r>
          </a:p>
          <a:p>
            <a:pPr algn="ctr">
              <a:lnSpc>
                <a:spcPts val="3666"/>
              </a:lnSpc>
              <a:spcBef>
                <a:spcPct val="0"/>
              </a:spcBef>
            </a:pPr>
            <a:r>
              <a:rPr lang="en-US" sz="2618" dirty="0">
                <a:solidFill>
                  <a:srgbClr val="000000"/>
                </a:solidFill>
                <a:latin typeface="Times New Roman"/>
              </a:rPr>
              <a:t>2584278</a:t>
            </a:r>
          </a:p>
        </p:txBody>
      </p:sp>
      <p:sp>
        <p:nvSpPr>
          <p:cNvPr id="21" name="TextBox 21"/>
          <p:cNvSpPr txBox="1"/>
          <p:nvPr/>
        </p:nvSpPr>
        <p:spPr>
          <a:xfrm>
            <a:off x="-730730" y="6426446"/>
            <a:ext cx="6625664" cy="1409857"/>
          </a:xfrm>
          <a:prstGeom prst="rect">
            <a:avLst/>
          </a:prstGeom>
        </p:spPr>
        <p:txBody>
          <a:bodyPr lIns="0" tIns="0" rIns="0" bIns="0" rtlCol="0" anchor="t">
            <a:spAutoFit/>
          </a:bodyPr>
          <a:lstStyle/>
          <a:p>
            <a:pPr algn="ctr">
              <a:lnSpc>
                <a:spcPts val="3666"/>
              </a:lnSpc>
            </a:pPr>
            <a:r>
              <a:rPr lang="en-US" sz="2618" dirty="0">
                <a:solidFill>
                  <a:srgbClr val="000000"/>
                </a:solidFill>
                <a:latin typeface="Times New Roman"/>
              </a:rPr>
              <a:t>PRINCE KAUSHIK</a:t>
            </a:r>
          </a:p>
          <a:p>
            <a:pPr algn="ctr">
              <a:lnSpc>
                <a:spcPts val="3666"/>
              </a:lnSpc>
            </a:pPr>
            <a:r>
              <a:rPr lang="en-US" sz="2618" dirty="0">
                <a:solidFill>
                  <a:srgbClr val="000000"/>
                </a:solidFill>
                <a:latin typeface="Times New Roman"/>
              </a:rPr>
              <a:t>2582555</a:t>
            </a:r>
          </a:p>
          <a:p>
            <a:pPr algn="ctr">
              <a:lnSpc>
                <a:spcPts val="3666"/>
              </a:lnSpc>
              <a:spcBef>
                <a:spcPct val="0"/>
              </a:spcBef>
            </a:pPr>
            <a:endParaRPr lang="en-US" sz="2618" dirty="0">
              <a:solidFill>
                <a:srgbClr val="000000"/>
              </a:solidFill>
              <a:latin typeface="Times New Roman"/>
            </a:endParaRPr>
          </a:p>
        </p:txBody>
      </p:sp>
      <p:pic>
        <p:nvPicPr>
          <p:cNvPr id="24" name="Picture 23">
            <a:extLst>
              <a:ext uri="{FF2B5EF4-FFF2-40B4-BE49-F238E27FC236}">
                <a16:creationId xmlns:a16="http://schemas.microsoft.com/office/drawing/2014/main" id="{37908388-3E11-A56B-584B-59001A55A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671" y="3588740"/>
            <a:ext cx="2348860" cy="2567521"/>
          </a:xfrm>
          <a:prstGeom prst="ellipse">
            <a:avLst/>
          </a:prstGeom>
          <a:ln w="63500" cap="rnd">
            <a:solidFill>
              <a:schemeClr val="accent6">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6" name="Picture 25">
            <a:extLst>
              <a:ext uri="{FF2B5EF4-FFF2-40B4-BE49-F238E27FC236}">
                <a16:creationId xmlns:a16="http://schemas.microsoft.com/office/drawing/2014/main" id="{15011471-4419-50A8-6A26-281B8910A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5655" y="3746069"/>
            <a:ext cx="2382423" cy="2380506"/>
          </a:xfrm>
          <a:prstGeom prst="ellipse">
            <a:avLst/>
          </a:prstGeom>
          <a:ln w="63500" cap="rnd">
            <a:solidFill>
              <a:schemeClr val="accent6">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8" name="Picture 27">
            <a:extLst>
              <a:ext uri="{FF2B5EF4-FFF2-40B4-BE49-F238E27FC236}">
                <a16:creationId xmlns:a16="http://schemas.microsoft.com/office/drawing/2014/main" id="{4DD38601-6573-BC13-D178-888ECCDE25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63600" y="3746069"/>
            <a:ext cx="2362200" cy="2563900"/>
          </a:xfrm>
          <a:prstGeom prst="ellipse">
            <a:avLst/>
          </a:prstGeom>
          <a:ln w="63500" cap="rnd">
            <a:solidFill>
              <a:schemeClr val="accent6">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a:p>
        </p:txBody>
      </p:sp>
      <p:sp>
        <p:nvSpPr>
          <p:cNvPr id="3" name="TextBox 3"/>
          <p:cNvSpPr txBox="1"/>
          <p:nvPr/>
        </p:nvSpPr>
        <p:spPr>
          <a:xfrm>
            <a:off x="5660957" y="4294795"/>
            <a:ext cx="7263970" cy="1546898"/>
          </a:xfrm>
          <a:prstGeom prst="rect">
            <a:avLst/>
          </a:prstGeom>
        </p:spPr>
        <p:txBody>
          <a:bodyPr lIns="0" tIns="0" rIns="0" bIns="0" rtlCol="0" anchor="t">
            <a:spAutoFit/>
          </a:bodyPr>
          <a:lstStyle/>
          <a:p>
            <a:pPr algn="ctr">
              <a:lnSpc>
                <a:spcPts val="12540"/>
              </a:lnSpc>
            </a:pPr>
            <a:r>
              <a:rPr lang="en-US" sz="8957" dirty="0">
                <a:solidFill>
                  <a:schemeClr val="accent6">
                    <a:lumMod val="50000"/>
                  </a:schemeClr>
                </a:solidFill>
                <a:latin typeface="League Spartan"/>
              </a:rPr>
              <a:t>THANK YOU</a:t>
            </a:r>
          </a:p>
        </p:txBody>
      </p:sp>
      <p:sp>
        <p:nvSpPr>
          <p:cNvPr id="4" name="Freeform 4"/>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5" name="Group 5"/>
          <p:cNvGrpSpPr/>
          <p:nvPr/>
        </p:nvGrpSpPr>
        <p:grpSpPr>
          <a:xfrm>
            <a:off x="0" y="0"/>
            <a:ext cx="3086100" cy="10287000"/>
            <a:chOff x="0" y="0"/>
            <a:chExt cx="812800" cy="2709333"/>
          </a:xfrm>
          <a:solidFill>
            <a:schemeClr val="accent6">
              <a:lumMod val="75000"/>
            </a:schemeClr>
          </a:solidFill>
        </p:grpSpPr>
        <p:sp>
          <p:nvSpPr>
            <p:cNvPr id="6" name="Freeform 6"/>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grpFill/>
          </p:spPr>
          <p:txBody>
            <a:bodyPr/>
            <a:lstStyle/>
            <a:p>
              <a:endParaRPr lang="en-IN"/>
            </a:p>
          </p:txBody>
        </p:sp>
        <p:sp>
          <p:nvSpPr>
            <p:cNvPr id="7" name="TextBox 7"/>
            <p:cNvSpPr txBox="1"/>
            <p:nvPr/>
          </p:nvSpPr>
          <p:spPr>
            <a:xfrm>
              <a:off x="0" y="-47625"/>
              <a:ext cx="812800" cy="2756958"/>
            </a:xfrm>
            <a:prstGeom prst="rect">
              <a:avLst/>
            </a:prstGeom>
            <a:grpFill/>
          </p:spPr>
          <p:txBody>
            <a:bodyPr lIns="50800" tIns="50800" rIns="50800" bIns="50800" rtlCol="0" anchor="ctr"/>
            <a:lstStyle/>
            <a:p>
              <a:pPr algn="ctr">
                <a:lnSpc>
                  <a:spcPts val="2659"/>
                </a:lnSpc>
              </a:pPr>
              <a:endParaRPr/>
            </a:p>
          </p:txBody>
        </p:sp>
      </p:grpSp>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499600" cy="10287000"/>
            <a:chOff x="0" y="0"/>
            <a:chExt cx="2501952" cy="2709333"/>
          </a:xfrm>
          <a:solidFill>
            <a:schemeClr val="accent6">
              <a:lumMod val="60000"/>
              <a:lumOff val="40000"/>
            </a:schemeClr>
          </a:solidFill>
        </p:grpSpPr>
        <p:sp>
          <p:nvSpPr>
            <p:cNvPr id="3" name="Freeform 3"/>
            <p:cNvSpPr/>
            <p:nvPr/>
          </p:nvSpPr>
          <p:spPr>
            <a:xfrm>
              <a:off x="0" y="0"/>
              <a:ext cx="2501952" cy="2709333"/>
            </a:xfrm>
            <a:custGeom>
              <a:avLst/>
              <a:gdLst/>
              <a:ahLst/>
              <a:cxnLst/>
              <a:rect l="l" t="t" r="r" b="b"/>
              <a:pathLst>
                <a:path w="2501952" h="2709333">
                  <a:moveTo>
                    <a:pt x="0" y="0"/>
                  </a:moveTo>
                  <a:lnTo>
                    <a:pt x="2501952" y="0"/>
                  </a:lnTo>
                  <a:lnTo>
                    <a:pt x="2501952" y="2709333"/>
                  </a:lnTo>
                  <a:lnTo>
                    <a:pt x="0" y="2709333"/>
                  </a:lnTo>
                  <a:close/>
                </a:path>
              </a:pathLst>
            </a:custGeom>
            <a:grpFill/>
          </p:spPr>
          <p:txBody>
            <a:bodyPr/>
            <a:lstStyle/>
            <a:p>
              <a:endParaRPr lang="en-IN"/>
            </a:p>
          </p:txBody>
        </p:sp>
        <p:sp>
          <p:nvSpPr>
            <p:cNvPr id="4" name="TextBox 4"/>
            <p:cNvSpPr txBox="1"/>
            <p:nvPr/>
          </p:nvSpPr>
          <p:spPr>
            <a:xfrm>
              <a:off x="0" y="-47625"/>
              <a:ext cx="2501952" cy="2756958"/>
            </a:xfrm>
            <a:prstGeom prst="rect">
              <a:avLst/>
            </a:prstGeom>
            <a:grpFill/>
          </p:spPr>
          <p:txBody>
            <a:bodyPr lIns="50800" tIns="50800" rIns="50800" bIns="50800" rtlCol="0" anchor="ctr"/>
            <a:lstStyle/>
            <a:p>
              <a:pPr algn="ctr">
                <a:lnSpc>
                  <a:spcPts val="2659"/>
                </a:lnSpc>
              </a:pPr>
              <a:endParaRPr/>
            </a:p>
          </p:txBody>
        </p:sp>
      </p:grpSp>
      <p:sp>
        <p:nvSpPr>
          <p:cNvPr id="6" name="TextBox 6"/>
          <p:cNvSpPr txBox="1"/>
          <p:nvPr/>
        </p:nvSpPr>
        <p:spPr>
          <a:xfrm>
            <a:off x="1809437" y="1467947"/>
            <a:ext cx="6417963" cy="738537"/>
          </a:xfrm>
          <a:prstGeom prst="rect">
            <a:avLst/>
          </a:prstGeom>
        </p:spPr>
        <p:txBody>
          <a:bodyPr lIns="0" tIns="0" rIns="0" bIns="0" rtlCol="0" anchor="t">
            <a:spAutoFit/>
          </a:bodyPr>
          <a:lstStyle/>
          <a:p>
            <a:pPr>
              <a:lnSpc>
                <a:spcPts val="6018"/>
              </a:lnSpc>
              <a:spcBef>
                <a:spcPct val="0"/>
              </a:spcBef>
            </a:pPr>
            <a:r>
              <a:rPr lang="en-US" sz="4298" dirty="0">
                <a:solidFill>
                  <a:schemeClr val="accent6">
                    <a:lumMod val="50000"/>
                  </a:schemeClr>
                </a:solidFill>
                <a:latin typeface="League Spartan"/>
              </a:rPr>
              <a:t>CONTENT</a:t>
            </a:r>
          </a:p>
        </p:txBody>
      </p:sp>
      <p:sp>
        <p:nvSpPr>
          <p:cNvPr id="7" name="TextBox 7"/>
          <p:cNvSpPr txBox="1"/>
          <p:nvPr/>
        </p:nvSpPr>
        <p:spPr>
          <a:xfrm>
            <a:off x="1028700" y="2528612"/>
            <a:ext cx="8115300" cy="5887959"/>
          </a:xfrm>
          <a:prstGeom prst="rect">
            <a:avLst/>
          </a:prstGeom>
        </p:spPr>
        <p:txBody>
          <a:bodyPr lIns="0" tIns="0" rIns="0" bIns="0" rtlCol="0" anchor="t">
            <a:spAutoFit/>
          </a:bodyPr>
          <a:lstStyle/>
          <a:p>
            <a:pPr marL="887534" lvl="1" indent="-443767">
              <a:lnSpc>
                <a:spcPts val="5755"/>
              </a:lnSpc>
              <a:buFont typeface="Arial"/>
              <a:buChar char="•"/>
            </a:pPr>
            <a:r>
              <a:rPr lang="en-US" sz="4110" dirty="0">
                <a:solidFill>
                  <a:srgbClr val="FFFFFF"/>
                </a:solidFill>
                <a:latin typeface="Times New Roman"/>
              </a:rPr>
              <a:t>Abstract</a:t>
            </a:r>
          </a:p>
          <a:p>
            <a:pPr marL="887534" lvl="1" indent="-443767">
              <a:lnSpc>
                <a:spcPts val="5755"/>
              </a:lnSpc>
              <a:buFont typeface="Arial"/>
              <a:buChar char="•"/>
            </a:pPr>
            <a:r>
              <a:rPr lang="en-US" sz="4110" dirty="0">
                <a:solidFill>
                  <a:srgbClr val="FFFFFF"/>
                </a:solidFill>
                <a:latin typeface="Times New Roman"/>
              </a:rPr>
              <a:t>Purpose</a:t>
            </a:r>
          </a:p>
          <a:p>
            <a:pPr marL="887534" lvl="1" indent="-443767">
              <a:lnSpc>
                <a:spcPts val="5755"/>
              </a:lnSpc>
              <a:buFont typeface="Arial"/>
              <a:buChar char="•"/>
            </a:pPr>
            <a:r>
              <a:rPr lang="en-US" sz="4110" dirty="0">
                <a:solidFill>
                  <a:srgbClr val="FFFFFF"/>
                </a:solidFill>
                <a:latin typeface="Times New Roman"/>
              </a:rPr>
              <a:t>Modules</a:t>
            </a:r>
          </a:p>
          <a:p>
            <a:pPr marL="887534" lvl="1" indent="-443767">
              <a:lnSpc>
                <a:spcPts val="5755"/>
              </a:lnSpc>
              <a:buFont typeface="Arial"/>
              <a:buChar char="•"/>
            </a:pPr>
            <a:r>
              <a:rPr lang="en-US" sz="4110" dirty="0">
                <a:solidFill>
                  <a:srgbClr val="FFFFFF"/>
                </a:solidFill>
                <a:latin typeface="Times New Roman"/>
              </a:rPr>
              <a:t>Technologies used</a:t>
            </a:r>
          </a:p>
          <a:p>
            <a:pPr marL="887534" lvl="1" indent="-443767">
              <a:lnSpc>
                <a:spcPts val="5755"/>
              </a:lnSpc>
              <a:buFont typeface="Arial"/>
              <a:buChar char="•"/>
            </a:pPr>
            <a:r>
              <a:rPr lang="en-US" sz="4110" dirty="0">
                <a:solidFill>
                  <a:srgbClr val="FFFFFF"/>
                </a:solidFill>
                <a:latin typeface="Times New Roman"/>
              </a:rPr>
              <a:t>Project Architecture &amp; Design</a:t>
            </a:r>
          </a:p>
          <a:p>
            <a:pPr marL="887534" lvl="1" indent="-443767">
              <a:lnSpc>
                <a:spcPts val="5755"/>
              </a:lnSpc>
              <a:buFont typeface="Arial"/>
              <a:buChar char="•"/>
            </a:pPr>
            <a:r>
              <a:rPr lang="en-US" sz="4110" dirty="0">
                <a:solidFill>
                  <a:srgbClr val="FFFFFF"/>
                </a:solidFill>
                <a:latin typeface="Times New Roman"/>
              </a:rPr>
              <a:t>Snippets</a:t>
            </a:r>
          </a:p>
          <a:p>
            <a:pPr marL="887534" lvl="1" indent="-443767">
              <a:lnSpc>
                <a:spcPts val="5755"/>
              </a:lnSpc>
              <a:buFont typeface="Arial"/>
              <a:buChar char="•"/>
            </a:pPr>
            <a:r>
              <a:rPr lang="en-US" sz="4110" dirty="0">
                <a:solidFill>
                  <a:srgbClr val="FFFFFF"/>
                </a:solidFill>
                <a:latin typeface="Times New Roman"/>
              </a:rPr>
              <a:t>Advantage</a:t>
            </a:r>
          </a:p>
          <a:p>
            <a:pPr marL="887534" lvl="1" indent="-443767">
              <a:lnSpc>
                <a:spcPts val="5755"/>
              </a:lnSpc>
              <a:buFont typeface="Arial"/>
              <a:buChar char="•"/>
            </a:pPr>
            <a:r>
              <a:rPr lang="en-US" sz="4110" dirty="0">
                <a:solidFill>
                  <a:srgbClr val="FFFFFF"/>
                </a:solidFill>
                <a:latin typeface="Times New Roman"/>
              </a:rPr>
              <a:t>Conclusion</a:t>
            </a:r>
          </a:p>
        </p:txBody>
      </p:sp>
      <p:sp>
        <p:nvSpPr>
          <p:cNvPr id="8" name="Freeform 15">
            <a:extLst>
              <a:ext uri="{FF2B5EF4-FFF2-40B4-BE49-F238E27FC236}">
                <a16:creationId xmlns:a16="http://schemas.microsoft.com/office/drawing/2014/main" id="{745FCDD1-AFB5-FBB5-6D1E-11F97CF5CE99}"/>
              </a:ext>
            </a:extLst>
          </p:cNvPr>
          <p:cNvSpPr/>
          <p:nvPr/>
        </p:nvSpPr>
        <p:spPr>
          <a:xfrm>
            <a:off x="10031394" y="647700"/>
            <a:ext cx="7665740" cy="7921271"/>
          </a:xfrm>
          <a:custGeom>
            <a:avLst/>
            <a:gdLst/>
            <a:ahLst/>
            <a:cxnLst/>
            <a:rect l="l" t="t" r="r" b="b"/>
            <a:pathLst>
              <a:path w="6161103" h="5632785">
                <a:moveTo>
                  <a:pt x="0" y="0"/>
                </a:moveTo>
                <a:lnTo>
                  <a:pt x="6161103" y="0"/>
                </a:lnTo>
                <a:lnTo>
                  <a:pt x="6161103" y="5632786"/>
                </a:lnTo>
                <a:lnTo>
                  <a:pt x="0" y="5632786"/>
                </a:lnTo>
                <a:lnTo>
                  <a:pt x="0" y="0"/>
                </a:lnTo>
                <a:close/>
              </a:path>
            </a:pathLst>
          </a:custGeom>
          <a:blipFill>
            <a:blip r:embed="rId2"/>
            <a:stretch>
              <a:fillRect t="-4137" b="-4137"/>
            </a:stretch>
          </a:blipFill>
        </p:spPr>
        <p:txBody>
          <a:bodyPr/>
          <a:lstStyle/>
          <a:p>
            <a:endParaRPr lang="en-IN" dirty="0"/>
          </a:p>
        </p:txBody>
      </p:sp>
    </p:spTree>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US" dirty="0"/>
          </a:p>
        </p:txBody>
      </p:sp>
      <p:sp>
        <p:nvSpPr>
          <p:cNvPr id="6" name="TextBox 6"/>
          <p:cNvSpPr txBox="1"/>
          <p:nvPr/>
        </p:nvSpPr>
        <p:spPr>
          <a:xfrm>
            <a:off x="290802" y="3154868"/>
            <a:ext cx="11764072" cy="4773218"/>
          </a:xfrm>
          <a:prstGeom prst="rect">
            <a:avLst/>
          </a:prstGeom>
        </p:spPr>
        <p:txBody>
          <a:bodyPr lIns="0" tIns="0" rIns="0" bIns="0" rtlCol="0" anchor="t">
            <a:spAutoFit/>
          </a:bodyPr>
          <a:lstStyle/>
          <a:p>
            <a:pPr algn="just">
              <a:lnSpc>
                <a:spcPts val="4659"/>
              </a:lnSpc>
              <a:spcBef>
                <a:spcPct val="0"/>
              </a:spcBef>
            </a:pPr>
            <a:r>
              <a:rPr lang="en-US" sz="3328">
                <a:solidFill>
                  <a:srgbClr val="000000"/>
                </a:solidFill>
                <a:latin typeface="Times New Roman"/>
              </a:rPr>
              <a:t>The Housekeeper Scheduling System is like a smart helper for managing housekeeping services. It's a user-friendly digital tool that makes scheduling tasks easy. Using smart technology, it helps to keep a track on housekeeping staff, tasks assigned by admin, and adjusts schedules based on staff availability and customer preferences. The goal is to make housekeeping more efficient, ensure tasks are done on time, and create a smooth experience for both service providers and customers.</a:t>
            </a:r>
          </a:p>
        </p:txBody>
      </p:sp>
      <p:sp>
        <p:nvSpPr>
          <p:cNvPr id="7" name="TextBox 7"/>
          <p:cNvSpPr txBox="1"/>
          <p:nvPr/>
        </p:nvSpPr>
        <p:spPr>
          <a:xfrm>
            <a:off x="4189304" y="1784786"/>
            <a:ext cx="4957463" cy="738537"/>
          </a:xfrm>
          <a:prstGeom prst="rect">
            <a:avLst/>
          </a:prstGeom>
        </p:spPr>
        <p:txBody>
          <a:bodyPr lIns="0" tIns="0" rIns="0" bIns="0" rtlCol="0" anchor="t">
            <a:spAutoFit/>
          </a:bodyPr>
          <a:lstStyle/>
          <a:p>
            <a:pPr>
              <a:lnSpc>
                <a:spcPts val="6018"/>
              </a:lnSpc>
              <a:spcBef>
                <a:spcPct val="0"/>
              </a:spcBef>
            </a:pPr>
            <a:r>
              <a:rPr lang="en-US" sz="4298" u="sng" dirty="0">
                <a:solidFill>
                  <a:schemeClr val="accent6">
                    <a:lumMod val="50000"/>
                  </a:schemeClr>
                </a:solidFill>
                <a:latin typeface="League Spartan"/>
              </a:rPr>
              <a:t>ABSTRACT</a:t>
            </a:r>
          </a:p>
        </p:txBody>
      </p:sp>
      <p:pic>
        <p:nvPicPr>
          <p:cNvPr id="14" name="Picture 13" descr="A person holding a broom and sprayer&#10;&#10;Description automatically generated">
            <a:extLst>
              <a:ext uri="{FF2B5EF4-FFF2-40B4-BE49-F238E27FC236}">
                <a16:creationId xmlns:a16="http://schemas.microsoft.com/office/drawing/2014/main" id="{1FA90EDC-211C-7A9E-35B1-AB8A74D7B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5741" y="1638300"/>
            <a:ext cx="7131392" cy="6515100"/>
          </a:xfrm>
          <a:prstGeom prst="rect">
            <a:avLst/>
          </a:prstGeom>
        </p:spPr>
      </p:pic>
    </p:spTree>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a:p>
        </p:txBody>
      </p:sp>
      <p:sp>
        <p:nvSpPr>
          <p:cNvPr id="6" name="TextBox 6"/>
          <p:cNvSpPr txBox="1"/>
          <p:nvPr/>
        </p:nvSpPr>
        <p:spPr>
          <a:xfrm>
            <a:off x="9554296" y="923925"/>
            <a:ext cx="6554201" cy="988091"/>
          </a:xfrm>
          <a:prstGeom prst="rect">
            <a:avLst/>
          </a:prstGeom>
        </p:spPr>
        <p:txBody>
          <a:bodyPr lIns="0" tIns="0" rIns="0" bIns="0" rtlCol="0" anchor="t">
            <a:spAutoFit/>
          </a:bodyPr>
          <a:lstStyle/>
          <a:p>
            <a:pPr>
              <a:lnSpc>
                <a:spcPts val="7956"/>
              </a:lnSpc>
              <a:spcBef>
                <a:spcPct val="0"/>
              </a:spcBef>
            </a:pPr>
            <a:r>
              <a:rPr lang="en-US" sz="5683" u="sng" dirty="0">
                <a:solidFill>
                  <a:schemeClr val="accent6">
                    <a:lumMod val="50000"/>
                  </a:schemeClr>
                </a:solidFill>
                <a:latin typeface="League Spartan"/>
              </a:rPr>
              <a:t>PURPOSE</a:t>
            </a:r>
          </a:p>
        </p:txBody>
      </p:sp>
      <p:sp>
        <p:nvSpPr>
          <p:cNvPr id="7" name="TextBox 7"/>
          <p:cNvSpPr txBox="1"/>
          <p:nvPr/>
        </p:nvSpPr>
        <p:spPr>
          <a:xfrm>
            <a:off x="6432536" y="2924285"/>
            <a:ext cx="11288682" cy="3242460"/>
          </a:xfrm>
          <a:prstGeom prst="rect">
            <a:avLst/>
          </a:prstGeom>
        </p:spPr>
        <p:txBody>
          <a:bodyPr lIns="0" tIns="0" rIns="0" bIns="0" rtlCol="0" anchor="t">
            <a:spAutoFit/>
          </a:bodyPr>
          <a:lstStyle/>
          <a:p>
            <a:pPr>
              <a:lnSpc>
                <a:spcPts val="5031"/>
              </a:lnSpc>
            </a:pPr>
            <a:r>
              <a:rPr lang="en-US" sz="3594" dirty="0">
                <a:solidFill>
                  <a:srgbClr val="000000"/>
                </a:solidFill>
                <a:latin typeface="Times New Roman"/>
              </a:rPr>
              <a:t>As a Team, the objective is to create a feature-rich online housekeeping  scheduling  system  that  aligns   with  the provided  requirements  and  business  model, offering  a</a:t>
            </a:r>
          </a:p>
          <a:p>
            <a:pPr>
              <a:lnSpc>
                <a:spcPts val="5031"/>
              </a:lnSpc>
            </a:pPr>
            <a:r>
              <a:rPr lang="en-US" sz="3594" dirty="0">
                <a:solidFill>
                  <a:srgbClr val="000000"/>
                </a:solidFill>
                <a:latin typeface="Times New Roman"/>
              </a:rPr>
              <a:t>seamless and intuitive  experience  for  hostel  students  to</a:t>
            </a:r>
          </a:p>
          <a:p>
            <a:pPr>
              <a:lnSpc>
                <a:spcPts val="5031"/>
              </a:lnSpc>
              <a:spcBef>
                <a:spcPct val="0"/>
              </a:spcBef>
            </a:pPr>
            <a:r>
              <a:rPr lang="en-US" sz="3594" dirty="0">
                <a:solidFill>
                  <a:srgbClr val="000000"/>
                </a:solidFill>
                <a:latin typeface="Times New Roman"/>
              </a:rPr>
              <a:t>request and receive timely room cleaning services.</a:t>
            </a:r>
          </a:p>
        </p:txBody>
      </p:sp>
      <p:pic>
        <p:nvPicPr>
          <p:cNvPr id="8" name="Picture 7">
            <a:extLst>
              <a:ext uri="{FF2B5EF4-FFF2-40B4-BE49-F238E27FC236}">
                <a16:creationId xmlns:a16="http://schemas.microsoft.com/office/drawing/2014/main" id="{9F602AEC-75FA-FF8C-CF88-C6A483EDE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377092"/>
            <a:ext cx="5431971" cy="6336846"/>
          </a:xfrm>
          <a:prstGeom prst="ellipse">
            <a:avLst/>
          </a:prstGeom>
          <a:ln w="190500" cap="rnd">
            <a:solidFill>
              <a:schemeClr val="accent6">
                <a:lumMod val="50000"/>
              </a:schemeClr>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a:p>
        </p:txBody>
      </p:sp>
      <p:sp>
        <p:nvSpPr>
          <p:cNvPr id="3" name="TextBox 3"/>
          <p:cNvSpPr txBox="1"/>
          <p:nvPr/>
        </p:nvSpPr>
        <p:spPr>
          <a:xfrm>
            <a:off x="1028700" y="542321"/>
            <a:ext cx="4957463" cy="738238"/>
          </a:xfrm>
          <a:prstGeom prst="rect">
            <a:avLst/>
          </a:prstGeom>
        </p:spPr>
        <p:txBody>
          <a:bodyPr lIns="0" tIns="0" rIns="0" bIns="0" rtlCol="0" anchor="t">
            <a:spAutoFit/>
          </a:bodyPr>
          <a:lstStyle/>
          <a:p>
            <a:pPr>
              <a:lnSpc>
                <a:spcPts val="6018"/>
              </a:lnSpc>
              <a:spcBef>
                <a:spcPct val="0"/>
              </a:spcBef>
            </a:pPr>
            <a:r>
              <a:rPr lang="en-US" sz="4298" dirty="0">
                <a:solidFill>
                  <a:schemeClr val="accent6">
                    <a:lumMod val="50000"/>
                  </a:schemeClr>
                </a:solidFill>
                <a:latin typeface="League Spartan"/>
              </a:rPr>
              <a:t>MODULES</a:t>
            </a:r>
          </a:p>
        </p:txBody>
      </p:sp>
      <p:sp>
        <p:nvSpPr>
          <p:cNvPr id="4" name="AutoShape 4"/>
          <p:cNvSpPr/>
          <p:nvPr/>
        </p:nvSpPr>
        <p:spPr>
          <a:xfrm>
            <a:off x="1028700" y="1299609"/>
            <a:ext cx="2618740" cy="0"/>
          </a:xfrm>
          <a:prstGeom prst="line">
            <a:avLst/>
          </a:prstGeom>
          <a:ln w="38100" cap="flat">
            <a:solidFill>
              <a:srgbClr val="000000"/>
            </a:solidFill>
            <a:prstDash val="solid"/>
            <a:headEnd type="none" w="sm" len="sm"/>
            <a:tailEnd type="none" w="sm" len="sm"/>
          </a:ln>
        </p:spPr>
        <p:txBody>
          <a:bodyPr/>
          <a:lstStyle/>
          <a:p>
            <a:endParaRPr lang="en-IN"/>
          </a:p>
        </p:txBody>
      </p:sp>
      <p:sp>
        <p:nvSpPr>
          <p:cNvPr id="5" name="TextBox 5"/>
          <p:cNvSpPr txBox="1"/>
          <p:nvPr/>
        </p:nvSpPr>
        <p:spPr>
          <a:xfrm>
            <a:off x="729652" y="1741738"/>
            <a:ext cx="17558348" cy="7044852"/>
          </a:xfrm>
          <a:prstGeom prst="rect">
            <a:avLst/>
          </a:prstGeom>
        </p:spPr>
        <p:txBody>
          <a:bodyPr lIns="0" tIns="0" rIns="0" bIns="0" rtlCol="0" anchor="t">
            <a:spAutoFit/>
          </a:bodyPr>
          <a:lstStyle/>
          <a:p>
            <a:pPr algn="just">
              <a:lnSpc>
                <a:spcPts val="6071"/>
              </a:lnSpc>
            </a:pPr>
            <a:r>
              <a:rPr lang="en-US" sz="4336" dirty="0">
                <a:solidFill>
                  <a:srgbClr val="000000"/>
                </a:solidFill>
                <a:latin typeface="Times New Roman Bold"/>
              </a:rPr>
              <a:t>1. Login and Register (Admin) – </a:t>
            </a:r>
            <a:r>
              <a:rPr lang="en-US" sz="4336" dirty="0">
                <a:solidFill>
                  <a:srgbClr val="000000"/>
                </a:solidFill>
                <a:latin typeface="Times New Roman Bold Italics"/>
              </a:rPr>
              <a:t>Prem </a:t>
            </a:r>
            <a:r>
              <a:rPr lang="en-US" sz="4336" dirty="0" err="1">
                <a:solidFill>
                  <a:srgbClr val="000000"/>
                </a:solidFill>
                <a:latin typeface="Times New Roman Bold Italics"/>
              </a:rPr>
              <a:t>Padhy</a:t>
            </a:r>
            <a:r>
              <a:rPr lang="en-US" sz="4336" dirty="0">
                <a:solidFill>
                  <a:srgbClr val="000000"/>
                </a:solidFill>
                <a:latin typeface="Times New Roman Bold Italics"/>
              </a:rPr>
              <a:t>.</a:t>
            </a:r>
          </a:p>
          <a:p>
            <a:pPr algn="just">
              <a:lnSpc>
                <a:spcPts val="5745"/>
              </a:lnSpc>
            </a:pPr>
            <a:r>
              <a:rPr lang="en-US" sz="4104" dirty="0">
                <a:solidFill>
                  <a:srgbClr val="000000"/>
                </a:solidFill>
                <a:latin typeface="Times New Roman Italics"/>
              </a:rPr>
              <a:t>     To create admin account and to login to admin dashboard </a:t>
            </a:r>
          </a:p>
          <a:p>
            <a:pPr algn="just">
              <a:lnSpc>
                <a:spcPts val="5745"/>
              </a:lnSpc>
            </a:pPr>
            <a:r>
              <a:rPr lang="en-US" sz="4104" dirty="0">
                <a:solidFill>
                  <a:srgbClr val="000000"/>
                </a:solidFill>
                <a:latin typeface="Times New Roman Bold"/>
              </a:rPr>
              <a:t>2. Login and Register (User) –  </a:t>
            </a:r>
            <a:r>
              <a:rPr lang="en-US" sz="4104" dirty="0" err="1">
                <a:solidFill>
                  <a:srgbClr val="000000"/>
                </a:solidFill>
                <a:latin typeface="Times New Roman Bold"/>
              </a:rPr>
              <a:t>Sreeramula</a:t>
            </a:r>
            <a:r>
              <a:rPr lang="en-US" sz="4104" dirty="0">
                <a:solidFill>
                  <a:srgbClr val="000000"/>
                </a:solidFill>
                <a:latin typeface="Times New Roman Bold"/>
              </a:rPr>
              <a:t> Bhavani.</a:t>
            </a:r>
          </a:p>
          <a:p>
            <a:pPr algn="just">
              <a:lnSpc>
                <a:spcPts val="5745"/>
              </a:lnSpc>
            </a:pPr>
            <a:r>
              <a:rPr lang="en-US" sz="4104" dirty="0">
                <a:solidFill>
                  <a:srgbClr val="000000"/>
                </a:solidFill>
                <a:latin typeface="Times New Roman Italics"/>
              </a:rPr>
              <a:t>     To create User account and to login to user dashboard</a:t>
            </a:r>
          </a:p>
          <a:p>
            <a:pPr algn="just">
              <a:lnSpc>
                <a:spcPts val="5420"/>
              </a:lnSpc>
            </a:pPr>
            <a:r>
              <a:rPr lang="en-US" sz="3871" dirty="0">
                <a:solidFill>
                  <a:srgbClr val="000000"/>
                </a:solidFill>
                <a:latin typeface="Times New Roman Bold"/>
              </a:rPr>
              <a:t>3. Dashboard/Navbar (Admin and User) –  </a:t>
            </a:r>
            <a:r>
              <a:rPr lang="en-US" sz="3871" dirty="0" err="1">
                <a:solidFill>
                  <a:srgbClr val="000000"/>
                </a:solidFill>
                <a:latin typeface="Times New Roman Bold"/>
              </a:rPr>
              <a:t>Pilligundla</a:t>
            </a:r>
            <a:r>
              <a:rPr lang="en-US" sz="3871" dirty="0">
                <a:solidFill>
                  <a:srgbClr val="000000"/>
                </a:solidFill>
                <a:latin typeface="Times New Roman Bold"/>
              </a:rPr>
              <a:t> Bhanu</a:t>
            </a:r>
            <a:r>
              <a:rPr lang="en-US" sz="3871" dirty="0">
                <a:solidFill>
                  <a:srgbClr val="000000"/>
                </a:solidFill>
                <a:latin typeface="Times New Roman Bold Italics"/>
              </a:rPr>
              <a:t>. </a:t>
            </a:r>
          </a:p>
          <a:p>
            <a:pPr algn="just">
              <a:lnSpc>
                <a:spcPts val="5745"/>
              </a:lnSpc>
            </a:pPr>
            <a:r>
              <a:rPr lang="en-US" sz="4104" dirty="0">
                <a:solidFill>
                  <a:srgbClr val="000000"/>
                </a:solidFill>
                <a:latin typeface="Times New Roman Italics"/>
              </a:rPr>
              <a:t>     To access other modules and to navigate between modules. </a:t>
            </a:r>
          </a:p>
          <a:p>
            <a:pPr algn="just">
              <a:lnSpc>
                <a:spcPts val="5420"/>
              </a:lnSpc>
            </a:pPr>
            <a:r>
              <a:rPr lang="en-US" sz="3871" dirty="0">
                <a:solidFill>
                  <a:srgbClr val="000000"/>
                </a:solidFill>
                <a:latin typeface="Times New Roman Bold"/>
              </a:rPr>
              <a:t>4. Register New Housekeeper and Student (Admin)– Sachin </a:t>
            </a:r>
            <a:r>
              <a:rPr lang="en-US" sz="3871" dirty="0" err="1">
                <a:solidFill>
                  <a:srgbClr val="000000"/>
                </a:solidFill>
                <a:latin typeface="Times New Roman Bold"/>
              </a:rPr>
              <a:t>Badiger</a:t>
            </a:r>
            <a:r>
              <a:rPr lang="en-US" sz="3871" dirty="0">
                <a:solidFill>
                  <a:srgbClr val="000000"/>
                </a:solidFill>
                <a:latin typeface="Times New Roman Bold Italics"/>
              </a:rPr>
              <a:t>.</a:t>
            </a:r>
          </a:p>
          <a:p>
            <a:pPr algn="just">
              <a:lnSpc>
                <a:spcPts val="5745"/>
              </a:lnSpc>
            </a:pPr>
            <a:r>
              <a:rPr lang="en-US" sz="4104" dirty="0">
                <a:solidFill>
                  <a:srgbClr val="000000"/>
                </a:solidFill>
                <a:latin typeface="Times New Roman Bold"/>
              </a:rPr>
              <a:t>    </a:t>
            </a:r>
            <a:r>
              <a:rPr lang="en-US" sz="4104" dirty="0">
                <a:solidFill>
                  <a:srgbClr val="000000"/>
                </a:solidFill>
                <a:latin typeface="Times New Roman Italics"/>
              </a:rPr>
              <a:t>To register new housekeeper and new student in admin side.</a:t>
            </a:r>
          </a:p>
          <a:p>
            <a:pPr algn="just">
              <a:lnSpc>
                <a:spcPts val="4768"/>
              </a:lnSpc>
              <a:spcBef>
                <a:spcPct val="0"/>
              </a:spcBef>
            </a:pPr>
            <a:r>
              <a:rPr lang="en-US" sz="3406" dirty="0">
                <a:solidFill>
                  <a:srgbClr val="000000"/>
                </a:solidFill>
                <a:latin typeface="Times New Roman"/>
              </a:rPr>
              <a:t> </a:t>
            </a:r>
          </a:p>
          <a:p>
            <a:pPr algn="just">
              <a:lnSpc>
                <a:spcPts val="4768"/>
              </a:lnSpc>
              <a:spcBef>
                <a:spcPct val="0"/>
              </a:spcBef>
            </a:pPr>
            <a:endParaRPr lang="en-US" sz="3406" dirty="0">
              <a:solidFill>
                <a:srgbClr val="000000"/>
              </a:solidFill>
              <a:latin typeface="Times New Roman"/>
            </a:endParaRPr>
          </a:p>
        </p:txBody>
      </p:sp>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a:p>
        </p:txBody>
      </p:sp>
      <p:sp>
        <p:nvSpPr>
          <p:cNvPr id="3" name="TextBox 3"/>
          <p:cNvSpPr txBox="1"/>
          <p:nvPr/>
        </p:nvSpPr>
        <p:spPr>
          <a:xfrm>
            <a:off x="1028700" y="542321"/>
            <a:ext cx="4957463" cy="738238"/>
          </a:xfrm>
          <a:prstGeom prst="rect">
            <a:avLst/>
          </a:prstGeom>
        </p:spPr>
        <p:txBody>
          <a:bodyPr lIns="0" tIns="0" rIns="0" bIns="0" rtlCol="0" anchor="t">
            <a:spAutoFit/>
          </a:bodyPr>
          <a:lstStyle/>
          <a:p>
            <a:pPr>
              <a:lnSpc>
                <a:spcPts val="6018"/>
              </a:lnSpc>
              <a:spcBef>
                <a:spcPct val="0"/>
              </a:spcBef>
            </a:pPr>
            <a:r>
              <a:rPr lang="en-US" sz="4298" dirty="0">
                <a:solidFill>
                  <a:schemeClr val="accent6">
                    <a:lumMod val="50000"/>
                  </a:schemeClr>
                </a:solidFill>
                <a:latin typeface="League Spartan"/>
              </a:rPr>
              <a:t>MODULES</a:t>
            </a:r>
          </a:p>
        </p:txBody>
      </p:sp>
      <p:sp>
        <p:nvSpPr>
          <p:cNvPr id="4" name="AutoShape 4"/>
          <p:cNvSpPr/>
          <p:nvPr/>
        </p:nvSpPr>
        <p:spPr>
          <a:xfrm>
            <a:off x="1028700" y="1299609"/>
            <a:ext cx="2618740" cy="0"/>
          </a:xfrm>
          <a:prstGeom prst="line">
            <a:avLst/>
          </a:prstGeom>
          <a:ln w="38100" cap="flat">
            <a:solidFill>
              <a:srgbClr val="000000"/>
            </a:solidFill>
            <a:prstDash val="solid"/>
            <a:headEnd type="none" w="sm" len="sm"/>
            <a:tailEnd type="none" w="sm" len="sm"/>
          </a:ln>
        </p:spPr>
        <p:txBody>
          <a:bodyPr/>
          <a:lstStyle/>
          <a:p>
            <a:endParaRPr lang="en-IN"/>
          </a:p>
        </p:txBody>
      </p:sp>
      <p:sp>
        <p:nvSpPr>
          <p:cNvPr id="5" name="TextBox 5"/>
          <p:cNvSpPr txBox="1"/>
          <p:nvPr/>
        </p:nvSpPr>
        <p:spPr>
          <a:xfrm>
            <a:off x="879176" y="1835651"/>
            <a:ext cx="16037224" cy="5312545"/>
          </a:xfrm>
          <a:prstGeom prst="rect">
            <a:avLst/>
          </a:prstGeom>
        </p:spPr>
        <p:txBody>
          <a:bodyPr wrap="square" lIns="0" tIns="0" rIns="0" bIns="0" rtlCol="0" anchor="t">
            <a:spAutoFit/>
          </a:bodyPr>
          <a:lstStyle/>
          <a:p>
            <a:pPr algn="just">
              <a:lnSpc>
                <a:spcPts val="5715"/>
              </a:lnSpc>
            </a:pPr>
            <a:r>
              <a:rPr lang="en-US" sz="4082" dirty="0">
                <a:solidFill>
                  <a:srgbClr val="000000"/>
                </a:solidFill>
                <a:latin typeface="Times New Roman Bold"/>
              </a:rPr>
              <a:t>5. Feedback Module (Admin and User) –</a:t>
            </a:r>
            <a:r>
              <a:rPr lang="en-US" sz="4082" dirty="0">
                <a:solidFill>
                  <a:srgbClr val="000000"/>
                </a:solidFill>
                <a:latin typeface="Times New Roman Bold Italics"/>
              </a:rPr>
              <a:t> Prince Kaushik  </a:t>
            </a:r>
          </a:p>
          <a:p>
            <a:pPr algn="just">
              <a:lnSpc>
                <a:spcPts val="5015"/>
              </a:lnSpc>
            </a:pPr>
            <a:r>
              <a:rPr lang="en-US" sz="3582" dirty="0">
                <a:solidFill>
                  <a:srgbClr val="000000"/>
                </a:solidFill>
                <a:latin typeface="Times New Roman Bold"/>
              </a:rPr>
              <a:t>    </a:t>
            </a:r>
            <a:r>
              <a:rPr lang="en-US" sz="3582" dirty="0">
                <a:solidFill>
                  <a:srgbClr val="000000"/>
                </a:solidFill>
                <a:latin typeface="Times New Roman Italics"/>
              </a:rPr>
              <a:t>To get feedback from the user side. </a:t>
            </a:r>
          </a:p>
          <a:p>
            <a:pPr algn="just">
              <a:lnSpc>
                <a:spcPts val="5715"/>
              </a:lnSpc>
            </a:pPr>
            <a:r>
              <a:rPr lang="en-US" sz="4082" dirty="0">
                <a:solidFill>
                  <a:srgbClr val="000000"/>
                </a:solidFill>
                <a:latin typeface="Times New Roman Bold"/>
              </a:rPr>
              <a:t>6. Request to Clean (User) and Allocating housekeeper (Admin) –</a:t>
            </a:r>
            <a:r>
              <a:rPr lang="en-US" sz="4082" dirty="0">
                <a:solidFill>
                  <a:srgbClr val="000000"/>
                </a:solidFill>
                <a:latin typeface="Times New Roman Bold Italics"/>
              </a:rPr>
              <a:t> Rahul Mishra.   </a:t>
            </a:r>
            <a:r>
              <a:rPr lang="en-US" sz="3582" dirty="0">
                <a:solidFill>
                  <a:srgbClr val="000000"/>
                </a:solidFill>
                <a:latin typeface="Times New Roman Italics"/>
              </a:rPr>
              <a:t>To allot housekeeper to the appropriate requests </a:t>
            </a:r>
          </a:p>
          <a:p>
            <a:pPr algn="just">
              <a:lnSpc>
                <a:spcPts val="5715"/>
              </a:lnSpc>
            </a:pPr>
            <a:r>
              <a:rPr lang="en-US" sz="4082" dirty="0">
                <a:solidFill>
                  <a:srgbClr val="000000"/>
                </a:solidFill>
                <a:latin typeface="Times New Roman Bold"/>
              </a:rPr>
              <a:t>7. Updating of profile and password (User) – </a:t>
            </a:r>
            <a:r>
              <a:rPr lang="en-US" sz="4082" dirty="0">
                <a:solidFill>
                  <a:srgbClr val="000000"/>
                </a:solidFill>
                <a:latin typeface="Times New Roman Bold Italics"/>
              </a:rPr>
              <a:t>Salma Saleem</a:t>
            </a:r>
          </a:p>
          <a:p>
            <a:pPr algn="just">
              <a:lnSpc>
                <a:spcPts val="5015"/>
              </a:lnSpc>
            </a:pPr>
            <a:r>
              <a:rPr lang="en-US" sz="3582" dirty="0">
                <a:solidFill>
                  <a:srgbClr val="000000"/>
                </a:solidFill>
                <a:latin typeface="Times New Roman Bold"/>
              </a:rPr>
              <a:t>     </a:t>
            </a:r>
            <a:r>
              <a:rPr lang="en-US" sz="3582" dirty="0">
                <a:solidFill>
                  <a:srgbClr val="000000"/>
                </a:solidFill>
                <a:latin typeface="Times New Roman Italics"/>
              </a:rPr>
              <a:t>To update the existing details with new one.</a:t>
            </a:r>
            <a:r>
              <a:rPr lang="en-US" sz="3582" dirty="0">
                <a:solidFill>
                  <a:srgbClr val="000000"/>
                </a:solidFill>
                <a:latin typeface="Times New Roman Bold"/>
              </a:rPr>
              <a:t> </a:t>
            </a:r>
          </a:p>
          <a:p>
            <a:pPr algn="just">
              <a:lnSpc>
                <a:spcPts val="4489"/>
              </a:lnSpc>
              <a:spcBef>
                <a:spcPct val="0"/>
              </a:spcBef>
            </a:pPr>
            <a:r>
              <a:rPr lang="en-US" sz="3206" dirty="0">
                <a:solidFill>
                  <a:srgbClr val="000000"/>
                </a:solidFill>
                <a:latin typeface="Times New Roman"/>
              </a:rPr>
              <a:t> </a:t>
            </a:r>
          </a:p>
          <a:p>
            <a:pPr algn="just">
              <a:lnSpc>
                <a:spcPts val="4489"/>
              </a:lnSpc>
              <a:spcBef>
                <a:spcPct val="0"/>
              </a:spcBef>
            </a:pPr>
            <a:endParaRPr lang="en-US" sz="3206" dirty="0">
              <a:solidFill>
                <a:srgbClr val="000000"/>
              </a:solidFill>
              <a:latin typeface="Times New Roman"/>
            </a:endParaRPr>
          </a:p>
        </p:txBody>
      </p:sp>
    </p:spTree>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a:p>
        </p:txBody>
      </p:sp>
      <p:sp>
        <p:nvSpPr>
          <p:cNvPr id="3" name="Freeform 3"/>
          <p:cNvSpPr/>
          <p:nvPr/>
        </p:nvSpPr>
        <p:spPr>
          <a:xfrm>
            <a:off x="10848277" y="1028700"/>
            <a:ext cx="3756242" cy="1573393"/>
          </a:xfrm>
          <a:custGeom>
            <a:avLst/>
            <a:gdLst/>
            <a:ahLst/>
            <a:cxnLst/>
            <a:rect l="l" t="t" r="r" b="b"/>
            <a:pathLst>
              <a:path w="3756242" h="1573393">
                <a:moveTo>
                  <a:pt x="0" y="0"/>
                </a:moveTo>
                <a:lnTo>
                  <a:pt x="3756242" y="0"/>
                </a:lnTo>
                <a:lnTo>
                  <a:pt x="3756242" y="1573393"/>
                </a:lnTo>
                <a:lnTo>
                  <a:pt x="0" y="1573393"/>
                </a:lnTo>
                <a:lnTo>
                  <a:pt x="0" y="0"/>
                </a:lnTo>
                <a:close/>
              </a:path>
            </a:pathLst>
          </a:custGeom>
          <a:blipFill>
            <a:blip r:embed="rId3"/>
            <a:stretch>
              <a:fillRect/>
            </a:stretch>
          </a:blipFill>
        </p:spPr>
        <p:txBody>
          <a:bodyPr/>
          <a:lstStyle/>
          <a:p>
            <a:endParaRPr lang="en-IN"/>
          </a:p>
        </p:txBody>
      </p:sp>
      <p:sp>
        <p:nvSpPr>
          <p:cNvPr id="4" name="Freeform 4"/>
          <p:cNvSpPr/>
          <p:nvPr/>
        </p:nvSpPr>
        <p:spPr>
          <a:xfrm>
            <a:off x="14052214" y="2602093"/>
            <a:ext cx="3207086" cy="1408781"/>
          </a:xfrm>
          <a:custGeom>
            <a:avLst/>
            <a:gdLst/>
            <a:ahLst/>
            <a:cxnLst/>
            <a:rect l="l" t="t" r="r" b="b"/>
            <a:pathLst>
              <a:path w="3207086" h="1408781">
                <a:moveTo>
                  <a:pt x="0" y="0"/>
                </a:moveTo>
                <a:lnTo>
                  <a:pt x="3207086" y="0"/>
                </a:lnTo>
                <a:lnTo>
                  <a:pt x="3207086" y="1408780"/>
                </a:lnTo>
                <a:lnTo>
                  <a:pt x="0" y="1408780"/>
                </a:lnTo>
                <a:lnTo>
                  <a:pt x="0" y="0"/>
                </a:lnTo>
                <a:close/>
              </a:path>
            </a:pathLst>
          </a:custGeom>
          <a:blipFill>
            <a:blip r:embed="rId4"/>
            <a:stretch>
              <a:fillRect/>
            </a:stretch>
          </a:blipFill>
        </p:spPr>
        <p:txBody>
          <a:bodyPr/>
          <a:lstStyle/>
          <a:p>
            <a:endParaRPr lang="en-IN"/>
          </a:p>
        </p:txBody>
      </p:sp>
      <p:sp>
        <p:nvSpPr>
          <p:cNvPr id="5" name="Freeform 5"/>
          <p:cNvSpPr/>
          <p:nvPr/>
        </p:nvSpPr>
        <p:spPr>
          <a:xfrm>
            <a:off x="13194143" y="6132553"/>
            <a:ext cx="4065157" cy="1292475"/>
          </a:xfrm>
          <a:custGeom>
            <a:avLst/>
            <a:gdLst/>
            <a:ahLst/>
            <a:cxnLst/>
            <a:rect l="l" t="t" r="r" b="b"/>
            <a:pathLst>
              <a:path w="4065157" h="1292475">
                <a:moveTo>
                  <a:pt x="0" y="0"/>
                </a:moveTo>
                <a:lnTo>
                  <a:pt x="4065157" y="0"/>
                </a:lnTo>
                <a:lnTo>
                  <a:pt x="4065157" y="1292475"/>
                </a:lnTo>
                <a:lnTo>
                  <a:pt x="0" y="1292475"/>
                </a:lnTo>
                <a:lnTo>
                  <a:pt x="0" y="0"/>
                </a:lnTo>
                <a:close/>
              </a:path>
            </a:pathLst>
          </a:custGeom>
          <a:blipFill>
            <a:blip r:embed="rId5"/>
            <a:stretch>
              <a:fillRect/>
            </a:stretch>
          </a:blipFill>
        </p:spPr>
        <p:txBody>
          <a:bodyPr/>
          <a:lstStyle/>
          <a:p>
            <a:endParaRPr lang="en-IN"/>
          </a:p>
        </p:txBody>
      </p:sp>
      <p:sp>
        <p:nvSpPr>
          <p:cNvPr id="6" name="Freeform 6"/>
          <p:cNvSpPr/>
          <p:nvPr/>
        </p:nvSpPr>
        <p:spPr>
          <a:xfrm>
            <a:off x="10363577" y="4223582"/>
            <a:ext cx="2830566" cy="1363763"/>
          </a:xfrm>
          <a:custGeom>
            <a:avLst/>
            <a:gdLst/>
            <a:ahLst/>
            <a:cxnLst/>
            <a:rect l="l" t="t" r="r" b="b"/>
            <a:pathLst>
              <a:path w="2830566" h="1363763">
                <a:moveTo>
                  <a:pt x="0" y="0"/>
                </a:moveTo>
                <a:lnTo>
                  <a:pt x="2830566" y="0"/>
                </a:lnTo>
                <a:lnTo>
                  <a:pt x="2830566" y="1363763"/>
                </a:lnTo>
                <a:lnTo>
                  <a:pt x="0" y="1363763"/>
                </a:lnTo>
                <a:lnTo>
                  <a:pt x="0" y="0"/>
                </a:lnTo>
                <a:close/>
              </a:path>
            </a:pathLst>
          </a:custGeom>
          <a:blipFill>
            <a:blip r:embed="rId6"/>
            <a:stretch>
              <a:fillRect b="-14197"/>
            </a:stretch>
          </a:blipFill>
        </p:spPr>
        <p:txBody>
          <a:bodyPr/>
          <a:lstStyle/>
          <a:p>
            <a:endParaRPr lang="en-IN"/>
          </a:p>
        </p:txBody>
      </p:sp>
      <p:sp>
        <p:nvSpPr>
          <p:cNvPr id="7" name="Freeform 7"/>
          <p:cNvSpPr/>
          <p:nvPr/>
        </p:nvSpPr>
        <p:spPr>
          <a:xfrm>
            <a:off x="10363577" y="7634578"/>
            <a:ext cx="3688637" cy="1353425"/>
          </a:xfrm>
          <a:custGeom>
            <a:avLst/>
            <a:gdLst/>
            <a:ahLst/>
            <a:cxnLst/>
            <a:rect l="l" t="t" r="r" b="b"/>
            <a:pathLst>
              <a:path w="3688637" h="1353425">
                <a:moveTo>
                  <a:pt x="0" y="0"/>
                </a:moveTo>
                <a:lnTo>
                  <a:pt x="3688637" y="0"/>
                </a:lnTo>
                <a:lnTo>
                  <a:pt x="3688637" y="1353424"/>
                </a:lnTo>
                <a:lnTo>
                  <a:pt x="0" y="1353424"/>
                </a:lnTo>
                <a:lnTo>
                  <a:pt x="0" y="0"/>
                </a:lnTo>
                <a:close/>
              </a:path>
            </a:pathLst>
          </a:custGeom>
          <a:blipFill>
            <a:blip r:embed="rId7"/>
            <a:stretch>
              <a:fillRect t="-23618" b="-11359"/>
            </a:stretch>
          </a:blipFill>
        </p:spPr>
        <p:txBody>
          <a:bodyPr/>
          <a:lstStyle/>
          <a:p>
            <a:endParaRPr lang="en-IN"/>
          </a:p>
        </p:txBody>
      </p:sp>
      <p:sp>
        <p:nvSpPr>
          <p:cNvPr id="8" name="TextBox 8"/>
          <p:cNvSpPr txBox="1"/>
          <p:nvPr/>
        </p:nvSpPr>
        <p:spPr>
          <a:xfrm>
            <a:off x="0" y="942975"/>
            <a:ext cx="9017938" cy="738537"/>
          </a:xfrm>
          <a:prstGeom prst="rect">
            <a:avLst/>
          </a:prstGeom>
        </p:spPr>
        <p:txBody>
          <a:bodyPr lIns="0" tIns="0" rIns="0" bIns="0" rtlCol="0" anchor="t">
            <a:spAutoFit/>
          </a:bodyPr>
          <a:lstStyle/>
          <a:p>
            <a:pPr algn="ctr">
              <a:lnSpc>
                <a:spcPts val="6018"/>
              </a:lnSpc>
              <a:spcBef>
                <a:spcPct val="0"/>
              </a:spcBef>
            </a:pPr>
            <a:r>
              <a:rPr lang="en-US" sz="4298" u="sng" dirty="0">
                <a:solidFill>
                  <a:schemeClr val="accent6">
                    <a:lumMod val="50000"/>
                  </a:schemeClr>
                </a:solidFill>
                <a:latin typeface="League Spartan"/>
              </a:rPr>
              <a:t>TECHNOLOGIES USED</a:t>
            </a:r>
          </a:p>
        </p:txBody>
      </p:sp>
      <p:sp>
        <p:nvSpPr>
          <p:cNvPr id="9" name="TextBox 9"/>
          <p:cNvSpPr txBox="1"/>
          <p:nvPr/>
        </p:nvSpPr>
        <p:spPr>
          <a:xfrm>
            <a:off x="1671597" y="2449693"/>
            <a:ext cx="9487160" cy="5690279"/>
          </a:xfrm>
          <a:prstGeom prst="rect">
            <a:avLst/>
          </a:prstGeom>
        </p:spPr>
        <p:txBody>
          <a:bodyPr lIns="0" tIns="0" rIns="0" bIns="0" rtlCol="0" anchor="t">
            <a:spAutoFit/>
          </a:bodyPr>
          <a:lstStyle/>
          <a:p>
            <a:pPr>
              <a:lnSpc>
                <a:spcPts val="5562"/>
              </a:lnSpc>
            </a:pPr>
            <a:r>
              <a:rPr lang="en-US" sz="3973" dirty="0">
                <a:solidFill>
                  <a:srgbClr val="000000"/>
                </a:solidFill>
                <a:latin typeface="Times New Roman"/>
              </a:rPr>
              <a:t>FRONT-END -</a:t>
            </a:r>
            <a:r>
              <a:rPr lang="en-US" sz="3973" dirty="0">
                <a:solidFill>
                  <a:srgbClr val="000000"/>
                </a:solidFill>
                <a:latin typeface="Times New Roman Italics"/>
              </a:rPr>
              <a:t>Angular</a:t>
            </a:r>
          </a:p>
          <a:p>
            <a:pPr>
              <a:lnSpc>
                <a:spcPts val="5562"/>
              </a:lnSpc>
            </a:pPr>
            <a:endParaRPr lang="en-US" sz="3973" dirty="0">
              <a:solidFill>
                <a:srgbClr val="000000"/>
              </a:solidFill>
              <a:latin typeface="Times New Roman Italics"/>
            </a:endParaRPr>
          </a:p>
          <a:p>
            <a:pPr>
              <a:lnSpc>
                <a:spcPts val="5562"/>
              </a:lnSpc>
            </a:pPr>
            <a:r>
              <a:rPr lang="en-US" sz="3973" dirty="0">
                <a:solidFill>
                  <a:srgbClr val="000000"/>
                </a:solidFill>
                <a:latin typeface="Times New Roman"/>
              </a:rPr>
              <a:t>SERVER-SIDE </a:t>
            </a:r>
            <a:r>
              <a:rPr lang="en-US" sz="3973" dirty="0">
                <a:solidFill>
                  <a:srgbClr val="000000"/>
                </a:solidFill>
                <a:latin typeface="Times New Roman Italics"/>
              </a:rPr>
              <a:t>-Spring Boot, Hibernate</a:t>
            </a:r>
          </a:p>
          <a:p>
            <a:pPr>
              <a:lnSpc>
                <a:spcPts val="5562"/>
              </a:lnSpc>
            </a:pPr>
            <a:endParaRPr lang="en-US" sz="3973" dirty="0">
              <a:solidFill>
                <a:srgbClr val="000000"/>
              </a:solidFill>
              <a:latin typeface="Times New Roman Italics"/>
            </a:endParaRPr>
          </a:p>
          <a:p>
            <a:pPr>
              <a:lnSpc>
                <a:spcPts val="5562"/>
              </a:lnSpc>
            </a:pPr>
            <a:r>
              <a:rPr lang="en-US" sz="3973" dirty="0">
                <a:solidFill>
                  <a:srgbClr val="000000"/>
                </a:solidFill>
                <a:latin typeface="Times New Roman"/>
              </a:rPr>
              <a:t>DATABASE -</a:t>
            </a:r>
            <a:r>
              <a:rPr lang="en-US" sz="3973" dirty="0">
                <a:solidFill>
                  <a:srgbClr val="000000"/>
                </a:solidFill>
                <a:latin typeface="Times New Roman Italics"/>
              </a:rPr>
              <a:t>MySQL</a:t>
            </a:r>
          </a:p>
          <a:p>
            <a:pPr>
              <a:lnSpc>
                <a:spcPts val="5562"/>
              </a:lnSpc>
            </a:pPr>
            <a:endParaRPr lang="en-US" sz="3973" dirty="0">
              <a:solidFill>
                <a:srgbClr val="000000"/>
              </a:solidFill>
              <a:latin typeface="Times New Roman Italics"/>
            </a:endParaRPr>
          </a:p>
          <a:p>
            <a:pPr>
              <a:lnSpc>
                <a:spcPts val="5562"/>
              </a:lnSpc>
            </a:pPr>
            <a:r>
              <a:rPr lang="en-US" sz="3973" dirty="0">
                <a:solidFill>
                  <a:srgbClr val="000000"/>
                </a:solidFill>
                <a:latin typeface="Times New Roman"/>
              </a:rPr>
              <a:t>TESTING  - </a:t>
            </a:r>
            <a:r>
              <a:rPr lang="en-US" sz="3973" dirty="0">
                <a:solidFill>
                  <a:srgbClr val="000000"/>
                </a:solidFill>
                <a:latin typeface="Times New Roman Italics"/>
              </a:rPr>
              <a:t>Postman &amp; TestNG</a:t>
            </a:r>
          </a:p>
          <a:p>
            <a:pPr>
              <a:lnSpc>
                <a:spcPts val="5562"/>
              </a:lnSpc>
            </a:pPr>
            <a:endParaRPr lang="en-US" sz="3973" dirty="0">
              <a:solidFill>
                <a:srgbClr val="000000"/>
              </a:solidFill>
              <a:latin typeface="Times New Roman Italics"/>
            </a:endParaRPr>
          </a:p>
        </p:txBody>
      </p:sp>
    </p:spTree>
  </p:cSld>
  <p:clrMapOvr>
    <a:masterClrMapping/>
  </p:clrMapOvr>
  <p:transition spd="slow">
    <p:wipe dir="r"/>
  </p:transition>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236</TotalTime>
  <Words>577</Words>
  <Application>Microsoft Office PowerPoint</Application>
  <PresentationFormat>Custom</PresentationFormat>
  <Paragraphs>88</Paragraphs>
  <Slides>30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Lato Bold</vt:lpstr>
      <vt:lpstr>Times New Roman Bold Italics</vt:lpstr>
      <vt:lpstr>Arial</vt:lpstr>
      <vt:lpstr>Times New Roman Bold</vt:lpstr>
      <vt:lpstr>Times New Roman</vt:lpstr>
      <vt:lpstr>Poppins</vt:lpstr>
      <vt:lpstr>League Spartan</vt:lpstr>
      <vt:lpstr>Segoe UI</vt:lpstr>
      <vt:lpstr>Times New Roman Italics</vt:lpstr>
      <vt:lpstr>Gill Sans MT</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&amp;  white business profile presentation</dc:title>
  <dc:creator>Shaheda</dc:creator>
  <cp:lastModifiedBy>Rahul Mishra</cp:lastModifiedBy>
  <cp:revision>13</cp:revision>
  <dcterms:created xsi:type="dcterms:W3CDTF">2006-08-16T00:00:00Z</dcterms:created>
  <dcterms:modified xsi:type="dcterms:W3CDTF">2024-02-28T05:43:15Z</dcterms:modified>
  <dc:identifier>DAF6mXJoWGM</dc:identifier>
</cp:coreProperties>
</file>